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84" r:id="rId3"/>
    <p:sldId id="258" r:id="rId4"/>
    <p:sldId id="285" r:id="rId5"/>
    <p:sldId id="286" r:id="rId6"/>
    <p:sldId id="287" r:id="rId7"/>
    <p:sldId id="288" r:id="rId8"/>
    <p:sldId id="264" r:id="rId9"/>
    <p:sldId id="265" r:id="rId10"/>
    <p:sldId id="266" r:id="rId11"/>
    <p:sldId id="269" r:id="rId12"/>
    <p:sldId id="270" r:id="rId13"/>
    <p:sldId id="271" r:id="rId14"/>
    <p:sldId id="276" r:id="rId15"/>
    <p:sldId id="275" r:id="rId16"/>
    <p:sldId id="272" r:id="rId17"/>
    <p:sldId id="273" r:id="rId18"/>
  </p:sldIdLst>
  <p:sldSz cx="15119350" cy="10691813"/>
  <p:notesSz cx="6858000" cy="9144000"/>
  <p:embeddedFontLst>
    <p:embeddedFont>
      <p:font typeface="Calibri"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6088" autoAdjust="0"/>
    <p:restoredTop sz="96247" autoAdjust="0"/>
  </p:normalViewPr>
  <p:slideViewPr>
    <p:cSldViewPr snapToGrid="0">
      <p:cViewPr varScale="1">
        <p:scale>
          <a:sx n="103" d="100"/>
          <a:sy n="103" d="100"/>
        </p:scale>
        <p:origin x="-2154" y="-108"/>
      </p:cViewPr>
      <p:guideLst>
        <p:guide orient="horz" pos="3368"/>
        <p:guide pos="476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xmlns=""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xmlns=""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xmlns=""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xmlns="" id="{7CE2B398-18E3-0F9C-5028-1C75E9B3D638}"/>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xmlns="" id="{4C678CC3-5AE6-DC3D-0758-F74BF4A3A960}"/>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xmlns="" id="{AC0ECE2B-334D-7BE3-6129-6A51092622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15613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xmlns="" id="{38952E02-8A41-4F81-6058-B0284EFD6277}"/>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xmlns="" id="{7914BD22-336A-3DCD-0745-3E63916B946B}"/>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xmlns="" id="{244573A6-7158-369E-2334-6FF71617DA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87403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xmlns="" id="{D4C6FF78-C106-A4BD-C469-4795E94EFD05}"/>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xmlns="" id="{4B9E0E22-0E69-6ACD-8D80-1E3FCADD6E52}"/>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xmlns="" id="{490E484C-AB7F-4B2D-ABC6-7770FC6C00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27668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xmlns="" id="{ED8A7781-2A17-B326-8A05-13A757612149}"/>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xmlns="" id="{B93A9C1D-3966-22E1-DF6D-EC2F126785F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xmlns="" id="{CAB43024-FC3A-67CC-8DE2-6B8443EB1E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4227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SRNTGT005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Monchegorsk</a:t>
            </a:r>
            <a:r>
              <a:rPr lang="en-GB" sz="4000" dirty="0"/>
              <a:t> Airbase</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xmlns="" id="{C90FA22A-E766-0A6E-9693-C7210401D9E3}"/>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xmlns="" val="758080994"/>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r>
                        <a:rPr lang="en-GB" dirty="0">
                          <a:solidFill>
                            <a:schemeClr val="dk1"/>
                          </a:solidFill>
                        </a:rPr>
                        <a:t>N/A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sp>
        <p:nvSpPr>
          <p:cNvPr id="21" name="TextBox 20">
            <a:extLst>
              <a:ext uri="{FF2B5EF4-FFF2-40B4-BE49-F238E27FC236}">
                <a16:creationId xmlns:a16="http://schemas.microsoft.com/office/drawing/2014/main" xmlns=""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grpSp>
        <p:nvGrpSpPr>
          <p:cNvPr id="2" name="Group 1">
            <a:extLst>
              <a:ext uri="{FF2B5EF4-FFF2-40B4-BE49-F238E27FC236}">
                <a16:creationId xmlns:a16="http://schemas.microsoft.com/office/drawing/2014/main" xmlns="" id="{16472890-50F6-FE16-AE56-91B1F2226C6B}"/>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xmlns="" id="{AE58DE89-C646-3E53-0666-3CAB8345E2BC}"/>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xmlns="" id="{00043EDF-0456-6125-5063-AA2CB0060E3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xmlns="" id="{769BB31A-DD90-9149-F91C-25FC39AA04FF}"/>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xmlns="" id="{FCC5E20F-15B3-A7E1-26DC-2F26CB6C0542}"/>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xmlns="" id="{1D78206D-F51E-FDF3-E6BF-17641FC82CC5}"/>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B42B3551-8876-81C3-9453-36925E36B29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3971AF29-B199-DD6C-8283-15E82C5704A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34A45493-BC8F-CDC0-13B3-606121E4C3B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CF1E8D4D-C456-BAFE-E0E3-D561F61267B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8BDBA6F7-B21C-AED4-0920-980FDD92B79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xmlns="" id="{E5485A96-B27D-42F4-F376-A5087979C1C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8" name="TextBox 7">
              <a:extLst>
                <a:ext uri="{FF2B5EF4-FFF2-40B4-BE49-F238E27FC236}">
                  <a16:creationId xmlns:a16="http://schemas.microsoft.com/office/drawing/2014/main" xmlns="" id="{AC386E89-8D77-2ECA-EB69-75403FB5038A}"/>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9" name="TextBox 8">
              <a:extLst>
                <a:ext uri="{FF2B5EF4-FFF2-40B4-BE49-F238E27FC236}">
                  <a16:creationId xmlns:a16="http://schemas.microsoft.com/office/drawing/2014/main" xmlns="" id="{1BC76A55-8FCE-A467-CBFB-AED279207DB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xmlns="" id="{EDA0D2E3-C764-334A-2038-E5379E9A429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1" name="Picture 10" descr="D:\GIT PROJECTS\OPAT-background\Virtual Intelligence Service only logo.PNG">
              <a:extLst>
                <a:ext uri="{FF2B5EF4-FFF2-40B4-BE49-F238E27FC236}">
                  <a16:creationId xmlns:a16="http://schemas.microsoft.com/office/drawing/2014/main" xmlns="" id="{6B1F9EB2-43DA-E77D-97AB-95FB12DB3C1F}"/>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xmlns="" id="{8F2CF402-ECBF-AA5B-0020-23DA5FB8AC12}"/>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pic>
        <p:nvPicPr>
          <p:cNvPr id="5" name="Picture 4">
            <a:extLst>
              <a:ext uri="{FF2B5EF4-FFF2-40B4-BE49-F238E27FC236}">
                <a16:creationId xmlns:a16="http://schemas.microsoft.com/office/drawing/2014/main" xmlns="" id="{1C2F9205-3301-B491-A19B-2EF1F97E1C10}"/>
              </a:ext>
            </a:extLst>
          </p:cNvPr>
          <p:cNvPicPr>
            <a:picLocks noChangeAspect="1"/>
          </p:cNvPicPr>
          <p:nvPr/>
        </p:nvPicPr>
        <p:blipFill>
          <a:blip r:embed="rId3"/>
          <a:srcRect l="25130" t="5583" r="22943" b="22861"/>
          <a:stretch/>
        </p:blipFill>
        <p:spPr>
          <a:xfrm>
            <a:off x="7938415" y="1905735"/>
            <a:ext cx="7179000" cy="4173600"/>
          </a:xfrm>
          <a:prstGeom prst="rect">
            <a:avLst/>
          </a:prstGeom>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xmlns=""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2" name="Group 1">
            <a:extLst>
              <a:ext uri="{FF2B5EF4-FFF2-40B4-BE49-F238E27FC236}">
                <a16:creationId xmlns:a16="http://schemas.microsoft.com/office/drawing/2014/main" xmlns="" id="{13C719B4-97F8-5764-F8F0-2B6C7D4D0382}"/>
              </a:ext>
            </a:extLst>
          </p:cNvPr>
          <p:cNvGrpSpPr/>
          <p:nvPr/>
        </p:nvGrpSpPr>
        <p:grpSpPr>
          <a:xfrm rot="5400000">
            <a:off x="151810" y="2313407"/>
            <a:ext cx="559046" cy="692832"/>
            <a:chOff x="15526400" y="3343535"/>
            <a:chExt cx="1172983" cy="1324523"/>
          </a:xfrm>
        </p:grpSpPr>
        <p:sp>
          <p:nvSpPr>
            <p:cNvPr id="3" name="Freeform: Shape 2">
              <a:extLst>
                <a:ext uri="{FF2B5EF4-FFF2-40B4-BE49-F238E27FC236}">
                  <a16:creationId xmlns:a16="http://schemas.microsoft.com/office/drawing/2014/main" xmlns="" id="{A0772E08-9B0B-730C-D572-9BA5900DAE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xmlns="" id="{1F444BAD-F0CB-0673-9B76-16E735BF503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xmlns="" id="{11395FE8-9CDE-A924-43F9-864FB9C64D0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xmlns="" id="{5BCF9982-55A8-A686-5B14-A3D547A7E18C}"/>
              </a:ext>
            </a:extLst>
          </p:cNvPr>
          <p:cNvPicPr>
            <a:picLocks noChangeAspect="1"/>
          </p:cNvPicPr>
          <p:nvPr/>
        </p:nvPicPr>
        <p:blipFill>
          <a:blip r:embed="rId3"/>
          <a:srcRect l="-8" t="3419" r="-12" b="13128"/>
          <a:stretch/>
        </p:blipFill>
        <p:spPr>
          <a:xfrm>
            <a:off x="-1936" y="1937312"/>
            <a:ext cx="15121285" cy="8754501"/>
          </a:xfrm>
          <a:prstGeom prst="rect">
            <a:avLst/>
          </a:prstGeom>
        </p:spPr>
      </p:pic>
      <p:sp>
        <p:nvSpPr>
          <p:cNvPr id="67" name="Google Shape;67;p14">
            <a:extLst>
              <a:ext uri="{FF2B5EF4-FFF2-40B4-BE49-F238E27FC236}">
                <a16:creationId xmlns:a16="http://schemas.microsoft.com/office/drawing/2014/main" xmlns="" id="{05D4DC11-14B0-52A2-7326-ECF9911AD552}"/>
              </a:ext>
            </a:extLst>
          </p:cNvPr>
          <p:cNvSpPr txBox="1"/>
          <p:nvPr/>
        </p:nvSpPr>
        <p:spPr>
          <a:xfrm>
            <a:off x="10415132" y="4482494"/>
            <a:ext cx="2251040" cy="55374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MONCHEGORSK</a:t>
            </a:r>
            <a:r>
              <a:rPr lang="en-GB" b="1" dirty="0">
                <a:solidFill>
                  <a:schemeClr val="dk1"/>
                </a:solidFill>
              </a:rPr>
              <a:t/>
            </a:r>
            <a:br>
              <a:rPr lang="en-GB" b="1" dirty="0">
                <a:solidFill>
                  <a:schemeClr val="dk1"/>
                </a:solidFill>
              </a:rPr>
            </a:br>
            <a:r>
              <a:rPr lang="en-GB" b="1" dirty="0">
                <a:solidFill>
                  <a:schemeClr val="dk1"/>
                </a:solidFill>
              </a:rPr>
              <a:t>SRNTGT005</a:t>
            </a:r>
            <a:endParaRPr b="1" dirty="0">
              <a:solidFill>
                <a:schemeClr val="dk1"/>
              </a:solidFill>
            </a:endParaRPr>
          </a:p>
        </p:txBody>
      </p:sp>
      <p:cxnSp>
        <p:nvCxnSpPr>
          <p:cNvPr id="68" name="Google Shape;68;p14">
            <a:extLst>
              <a:ext uri="{FF2B5EF4-FFF2-40B4-BE49-F238E27FC236}">
                <a16:creationId xmlns:a16="http://schemas.microsoft.com/office/drawing/2014/main" xmlns="" id="{285C59AC-2C9E-EC0B-ABFB-DDE5A11701B5}"/>
              </a:ext>
            </a:extLst>
          </p:cNvPr>
          <p:cNvCxnSpPr>
            <a:cxnSpLocks/>
            <a:stCxn id="69" idx="3"/>
            <a:endCxn id="67" idx="1"/>
          </p:cNvCxnSpPr>
          <p:nvPr/>
        </p:nvCxnSpPr>
        <p:spPr>
          <a:xfrm flipV="1">
            <a:off x="7518266" y="4759364"/>
            <a:ext cx="2896866" cy="2313674"/>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xmlns="" id="{DC525267-033D-F1A3-F59C-4A85D11B44FF}"/>
              </a:ext>
            </a:extLst>
          </p:cNvPr>
          <p:cNvSpPr/>
          <p:nvPr/>
        </p:nvSpPr>
        <p:spPr>
          <a:xfrm>
            <a:off x="6798266" y="6713038"/>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xmlns=""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a16="http://schemas.microsoft.com/office/drawing/2014/main" xmlns="" id="{545B7388-7FCE-EA7B-A61E-FA1A1582EB6D}"/>
              </a:ext>
            </a:extLst>
          </p:cNvPr>
          <p:cNvGrpSpPr/>
          <p:nvPr/>
        </p:nvGrpSpPr>
        <p:grpSpPr>
          <a:xfrm rot="20739734">
            <a:off x="14195180" y="2629410"/>
            <a:ext cx="559046" cy="692832"/>
            <a:chOff x="15526400" y="3343535"/>
            <a:chExt cx="1172983" cy="1324523"/>
          </a:xfrm>
        </p:grpSpPr>
        <p:sp>
          <p:nvSpPr>
            <p:cNvPr id="9" name="Freeform: Shape 8">
              <a:extLst>
                <a:ext uri="{FF2B5EF4-FFF2-40B4-BE49-F238E27FC236}">
                  <a16:creationId xmlns:a16="http://schemas.microsoft.com/office/drawing/2014/main" xmlns=""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a16="http://schemas.microsoft.com/office/drawing/2014/main" xmlns=""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5" name="Group 4">
            <a:extLst>
              <a:ext uri="{FF2B5EF4-FFF2-40B4-BE49-F238E27FC236}">
                <a16:creationId xmlns:a16="http://schemas.microsoft.com/office/drawing/2014/main" xmlns=""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a16="http://schemas.microsoft.com/office/drawing/2014/main" xmlns="" id="{D390C5E5-D36A-CBEA-32ED-B2A836E78135}"/>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a16="http://schemas.microsoft.com/office/drawing/2014/main" xmlns=""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a16="http://schemas.microsoft.com/office/drawing/2014/main" xmlns="" id="{060082EC-2AC9-5AD4-1B16-FA6EAFFDF18A}"/>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xmlns=""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a16="http://schemas.microsoft.com/office/drawing/2014/main" xmlns=""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xmlns=""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28" name="TextBox 27">
              <a:extLst>
                <a:ext uri="{FF2B5EF4-FFF2-40B4-BE49-F238E27FC236}">
                  <a16:creationId xmlns:a16="http://schemas.microsoft.com/office/drawing/2014/main" xmlns="" id="{4175C578-F9C7-87E1-06E3-7EBEB69A4A2A}"/>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30" name="TextBox 29">
              <a:extLst>
                <a:ext uri="{FF2B5EF4-FFF2-40B4-BE49-F238E27FC236}">
                  <a16:creationId xmlns:a16="http://schemas.microsoft.com/office/drawing/2014/main" xmlns=""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a16="http://schemas.microsoft.com/office/drawing/2014/main" xmlns=""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2" name="Picture 1" descr="D:\GIT PROJECTS\OPAT-background\Virtual Intelligence Service only logo.PNG">
              <a:extLst>
                <a:ext uri="{FF2B5EF4-FFF2-40B4-BE49-F238E27FC236}">
                  <a16:creationId xmlns:a16="http://schemas.microsoft.com/office/drawing/2014/main" xmlns="" id="{B3177879-1ED9-FEDD-F30E-C9176630EF2E}"/>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a16="http://schemas.microsoft.com/office/drawing/2014/main" xmlns="" id="{FF272179-214C-058E-FD42-C186C1307BBA}"/>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 name="Picture 3" descr="Clouds in the sky&#10;&#10;AI-generated content may be incorrect.">
            <a:extLst>
              <a:ext uri="{FF2B5EF4-FFF2-40B4-BE49-F238E27FC236}">
                <a16:creationId xmlns:a16="http://schemas.microsoft.com/office/drawing/2014/main" xmlns="" id="{D5992B9E-D860-4083-9FB2-3DAFE90AC64F}"/>
              </a:ext>
            </a:extLst>
          </p:cNvPr>
          <p:cNvPicPr>
            <a:picLocks noChangeAspect="1"/>
          </p:cNvPicPr>
          <p:nvPr/>
        </p:nvPicPr>
        <p:blipFill>
          <a:blip r:embed="rId3">
            <a:grayscl/>
          </a:blip>
          <a:srcRect l="22571" t="9104" r="16803" b="7509"/>
          <a:stretch/>
        </p:blipFill>
        <p:spPr>
          <a:xfrm>
            <a:off x="-860" y="1918223"/>
            <a:ext cx="15120210" cy="8773590"/>
          </a:xfrm>
          <a:prstGeom prst="rect">
            <a:avLst/>
          </a:prstGeom>
        </p:spPr>
      </p:pic>
      <p:sp>
        <p:nvSpPr>
          <p:cNvPr id="41" name="TextBox 40">
            <a:extLst>
              <a:ext uri="{FF2B5EF4-FFF2-40B4-BE49-F238E27FC236}">
                <a16:creationId xmlns:a16="http://schemas.microsoft.com/office/drawing/2014/main" xmlns=""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23" name="Group 22">
            <a:extLst>
              <a:ext uri="{FF2B5EF4-FFF2-40B4-BE49-F238E27FC236}">
                <a16:creationId xmlns:a16="http://schemas.microsoft.com/office/drawing/2014/main" xmlns="" id="{023C097B-2416-1970-D75F-D9193FCFB1B4}"/>
              </a:ext>
            </a:extLst>
          </p:cNvPr>
          <p:cNvGrpSpPr/>
          <p:nvPr/>
        </p:nvGrpSpPr>
        <p:grpSpPr>
          <a:xfrm rot="12878088">
            <a:off x="14195180" y="2629410"/>
            <a:ext cx="559046" cy="692832"/>
            <a:chOff x="15526400" y="3343535"/>
            <a:chExt cx="1172983" cy="1324523"/>
          </a:xfrm>
        </p:grpSpPr>
        <p:sp>
          <p:nvSpPr>
            <p:cNvPr id="24" name="Freeform: Shape 23">
              <a:extLst>
                <a:ext uri="{FF2B5EF4-FFF2-40B4-BE49-F238E27FC236}">
                  <a16:creationId xmlns:a16="http://schemas.microsoft.com/office/drawing/2014/main" xmlns=""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82" name="Freeform: Shape 81">
            <a:extLst>
              <a:ext uri="{FF2B5EF4-FFF2-40B4-BE49-F238E27FC236}">
                <a16:creationId xmlns:a16="http://schemas.microsoft.com/office/drawing/2014/main" xmlns="" id="{3A725A96-00D8-5286-D45E-9AC56C2D3EA7}"/>
              </a:ext>
            </a:extLst>
          </p:cNvPr>
          <p:cNvSpPr/>
          <p:nvPr/>
        </p:nvSpPr>
        <p:spPr>
          <a:xfrm rot="19149770">
            <a:off x="6057139" y="4972412"/>
            <a:ext cx="3397017" cy="1536033"/>
          </a:xfrm>
          <a:custGeom>
            <a:avLst/>
            <a:gdLst>
              <a:gd name="connsiteX0" fmla="*/ 0 w 13589391"/>
              <a:gd name="connsiteY0" fmla="*/ 1786597 h 5106573"/>
              <a:gd name="connsiteX1" fmla="*/ 14068 w 13589391"/>
              <a:gd name="connsiteY1" fmla="*/ 3432517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 name="connsiteX0" fmla="*/ 0 w 13589391"/>
              <a:gd name="connsiteY0" fmla="*/ 1786597 h 5106573"/>
              <a:gd name="connsiteX1" fmla="*/ 729314 w 13589391"/>
              <a:gd name="connsiteY1" fmla="*/ 4459640 h 5106573"/>
              <a:gd name="connsiteX2" fmla="*/ 4684542 w 13589391"/>
              <a:gd name="connsiteY2" fmla="*/ 5106573 h 5106573"/>
              <a:gd name="connsiteX3" fmla="*/ 10677379 w 13589391"/>
              <a:gd name="connsiteY3" fmla="*/ 5008099 h 5106573"/>
              <a:gd name="connsiteX4" fmla="*/ 13589391 w 13589391"/>
              <a:gd name="connsiteY4" fmla="*/ 3488788 h 5106573"/>
              <a:gd name="connsiteX5" fmla="*/ 13575323 w 13589391"/>
              <a:gd name="connsiteY5" fmla="*/ 1730326 h 5106573"/>
              <a:gd name="connsiteX6" fmla="*/ 7512148 w 13589391"/>
              <a:gd name="connsiteY6" fmla="*/ 0 h 5106573"/>
              <a:gd name="connsiteX7" fmla="*/ 0 w 13589391"/>
              <a:gd name="connsiteY7" fmla="*/ 1786597 h 5106573"/>
              <a:gd name="connsiteX0" fmla="*/ 0 w 13589391"/>
              <a:gd name="connsiteY0" fmla="*/ 1786597 h 5471358"/>
              <a:gd name="connsiteX1" fmla="*/ 729314 w 13589391"/>
              <a:gd name="connsiteY1" fmla="*/ 4459640 h 5471358"/>
              <a:gd name="connsiteX2" fmla="*/ 8191380 w 13589391"/>
              <a:gd name="connsiteY2" fmla="*/ 5471359 h 5471358"/>
              <a:gd name="connsiteX3" fmla="*/ 10677379 w 13589391"/>
              <a:gd name="connsiteY3" fmla="*/ 5008099 h 5471358"/>
              <a:gd name="connsiteX4" fmla="*/ 13589391 w 13589391"/>
              <a:gd name="connsiteY4" fmla="*/ 3488788 h 5471358"/>
              <a:gd name="connsiteX5" fmla="*/ 13575323 w 13589391"/>
              <a:gd name="connsiteY5" fmla="*/ 1730326 h 5471358"/>
              <a:gd name="connsiteX6" fmla="*/ 7512148 w 13589391"/>
              <a:gd name="connsiteY6" fmla="*/ 0 h 5471358"/>
              <a:gd name="connsiteX7" fmla="*/ 0 w 13589391"/>
              <a:gd name="connsiteY7" fmla="*/ 1786597 h 5471358"/>
              <a:gd name="connsiteX0" fmla="*/ 0 w 13589391"/>
              <a:gd name="connsiteY0" fmla="*/ 1786597 h 5471358"/>
              <a:gd name="connsiteX1" fmla="*/ 729314 w 13589391"/>
              <a:gd name="connsiteY1" fmla="*/ 4459640 h 5471358"/>
              <a:gd name="connsiteX2" fmla="*/ 8191380 w 13589391"/>
              <a:gd name="connsiteY2" fmla="*/ 5471359 h 5471358"/>
              <a:gd name="connsiteX3" fmla="*/ 11314584 w 13589391"/>
              <a:gd name="connsiteY3" fmla="*/ 5010604 h 5471358"/>
              <a:gd name="connsiteX4" fmla="*/ 13589391 w 13589391"/>
              <a:gd name="connsiteY4" fmla="*/ 3488788 h 5471358"/>
              <a:gd name="connsiteX5" fmla="*/ 13575323 w 13589391"/>
              <a:gd name="connsiteY5" fmla="*/ 1730326 h 5471358"/>
              <a:gd name="connsiteX6" fmla="*/ 7512148 w 13589391"/>
              <a:gd name="connsiteY6" fmla="*/ 0 h 5471358"/>
              <a:gd name="connsiteX7" fmla="*/ 0 w 13589391"/>
              <a:gd name="connsiteY7" fmla="*/ 1786597 h 5471358"/>
              <a:gd name="connsiteX0" fmla="*/ 0 w 13655875"/>
              <a:gd name="connsiteY0" fmla="*/ 1786597 h 5471358"/>
              <a:gd name="connsiteX1" fmla="*/ 729314 w 13655875"/>
              <a:gd name="connsiteY1" fmla="*/ 4459640 h 5471358"/>
              <a:gd name="connsiteX2" fmla="*/ 8191380 w 13655875"/>
              <a:gd name="connsiteY2" fmla="*/ 5471359 h 5471358"/>
              <a:gd name="connsiteX3" fmla="*/ 11314584 w 13655875"/>
              <a:gd name="connsiteY3" fmla="*/ 5010604 h 5471358"/>
              <a:gd name="connsiteX4" fmla="*/ 13655875 w 13655875"/>
              <a:gd name="connsiteY4" fmla="*/ 3718267 h 5471358"/>
              <a:gd name="connsiteX5" fmla="*/ 13575323 w 13655875"/>
              <a:gd name="connsiteY5" fmla="*/ 1730326 h 5471358"/>
              <a:gd name="connsiteX6" fmla="*/ 7512148 w 13655875"/>
              <a:gd name="connsiteY6" fmla="*/ 0 h 5471358"/>
              <a:gd name="connsiteX7" fmla="*/ 0 w 13655875"/>
              <a:gd name="connsiteY7" fmla="*/ 1786597 h 5471358"/>
              <a:gd name="connsiteX0" fmla="*/ 0 w 13655875"/>
              <a:gd name="connsiteY0" fmla="*/ 1786597 h 5471358"/>
              <a:gd name="connsiteX1" fmla="*/ 729314 w 13655875"/>
              <a:gd name="connsiteY1" fmla="*/ 4459640 h 5471358"/>
              <a:gd name="connsiteX2" fmla="*/ 8191380 w 13655875"/>
              <a:gd name="connsiteY2" fmla="*/ 5471359 h 5471358"/>
              <a:gd name="connsiteX3" fmla="*/ 11314584 w 13655875"/>
              <a:gd name="connsiteY3" fmla="*/ 5010604 h 5471358"/>
              <a:gd name="connsiteX4" fmla="*/ 13655875 w 13655875"/>
              <a:gd name="connsiteY4" fmla="*/ 3718267 h 5471358"/>
              <a:gd name="connsiteX5" fmla="*/ 13422926 w 13655875"/>
              <a:gd name="connsiteY5" fmla="*/ 2302770 h 5471358"/>
              <a:gd name="connsiteX6" fmla="*/ 7512148 w 13655875"/>
              <a:gd name="connsiteY6" fmla="*/ 0 h 5471358"/>
              <a:gd name="connsiteX7" fmla="*/ 0 w 13655875"/>
              <a:gd name="connsiteY7" fmla="*/ 1786597 h 5471358"/>
              <a:gd name="connsiteX0" fmla="*/ 0 w 13655875"/>
              <a:gd name="connsiteY0" fmla="*/ 1972890 h 5657651"/>
              <a:gd name="connsiteX1" fmla="*/ 729314 w 13655875"/>
              <a:gd name="connsiteY1" fmla="*/ 4645933 h 5657651"/>
              <a:gd name="connsiteX2" fmla="*/ 8191380 w 13655875"/>
              <a:gd name="connsiteY2" fmla="*/ 5657652 h 5657651"/>
              <a:gd name="connsiteX3" fmla="*/ 11314584 w 13655875"/>
              <a:gd name="connsiteY3" fmla="*/ 5196897 h 5657651"/>
              <a:gd name="connsiteX4" fmla="*/ 13655875 w 13655875"/>
              <a:gd name="connsiteY4" fmla="*/ 3904560 h 5657651"/>
              <a:gd name="connsiteX5" fmla="*/ 13422926 w 13655875"/>
              <a:gd name="connsiteY5" fmla="*/ 2489063 h 5657651"/>
              <a:gd name="connsiteX6" fmla="*/ 7497963 w 13655875"/>
              <a:gd name="connsiteY6" fmla="*/ 0 h 5657651"/>
              <a:gd name="connsiteX7" fmla="*/ 0 w 13655875"/>
              <a:gd name="connsiteY7" fmla="*/ 1972890 h 5657651"/>
              <a:gd name="connsiteX0" fmla="*/ 0 w 13934143"/>
              <a:gd name="connsiteY0" fmla="*/ 2179523 h 5657651"/>
              <a:gd name="connsiteX1" fmla="*/ 1007582 w 13934143"/>
              <a:gd name="connsiteY1" fmla="*/ 4645933 h 5657651"/>
              <a:gd name="connsiteX2" fmla="*/ 8469648 w 13934143"/>
              <a:gd name="connsiteY2" fmla="*/ 5657652 h 5657651"/>
              <a:gd name="connsiteX3" fmla="*/ 11592852 w 13934143"/>
              <a:gd name="connsiteY3" fmla="*/ 5196897 h 5657651"/>
              <a:gd name="connsiteX4" fmla="*/ 13934143 w 13934143"/>
              <a:gd name="connsiteY4" fmla="*/ 3904560 h 5657651"/>
              <a:gd name="connsiteX5" fmla="*/ 13701194 w 13934143"/>
              <a:gd name="connsiteY5" fmla="*/ 2489063 h 5657651"/>
              <a:gd name="connsiteX6" fmla="*/ 7776231 w 13934143"/>
              <a:gd name="connsiteY6" fmla="*/ 0 h 5657651"/>
              <a:gd name="connsiteX7" fmla="*/ 0 w 13934143"/>
              <a:gd name="connsiteY7" fmla="*/ 2179523 h 5657651"/>
              <a:gd name="connsiteX0" fmla="*/ 0 w 13934143"/>
              <a:gd name="connsiteY0" fmla="*/ 2179523 h 5657651"/>
              <a:gd name="connsiteX1" fmla="*/ 4354 w 13934143"/>
              <a:gd name="connsiteY1" fmla="*/ 4341137 h 5657651"/>
              <a:gd name="connsiteX2" fmla="*/ 8469648 w 13934143"/>
              <a:gd name="connsiteY2" fmla="*/ 5657652 h 5657651"/>
              <a:gd name="connsiteX3" fmla="*/ 11592852 w 13934143"/>
              <a:gd name="connsiteY3" fmla="*/ 5196897 h 5657651"/>
              <a:gd name="connsiteX4" fmla="*/ 13934143 w 13934143"/>
              <a:gd name="connsiteY4" fmla="*/ 3904560 h 5657651"/>
              <a:gd name="connsiteX5" fmla="*/ 13701194 w 13934143"/>
              <a:gd name="connsiteY5" fmla="*/ 2489063 h 5657651"/>
              <a:gd name="connsiteX6" fmla="*/ 7776231 w 13934143"/>
              <a:gd name="connsiteY6" fmla="*/ 0 h 5657651"/>
              <a:gd name="connsiteX7" fmla="*/ 0 w 13934143"/>
              <a:gd name="connsiteY7" fmla="*/ 2179523 h 5657651"/>
              <a:gd name="connsiteX0" fmla="*/ 0 w 13934143"/>
              <a:gd name="connsiteY0" fmla="*/ 2179523 h 5657651"/>
              <a:gd name="connsiteX1" fmla="*/ 1150263 w 13934143"/>
              <a:gd name="connsiteY1" fmla="*/ 4589188 h 5657651"/>
              <a:gd name="connsiteX2" fmla="*/ 8469648 w 13934143"/>
              <a:gd name="connsiteY2" fmla="*/ 5657652 h 5657651"/>
              <a:gd name="connsiteX3" fmla="*/ 11592852 w 13934143"/>
              <a:gd name="connsiteY3" fmla="*/ 5196897 h 5657651"/>
              <a:gd name="connsiteX4" fmla="*/ 13934143 w 13934143"/>
              <a:gd name="connsiteY4" fmla="*/ 3904560 h 5657651"/>
              <a:gd name="connsiteX5" fmla="*/ 13701194 w 13934143"/>
              <a:gd name="connsiteY5" fmla="*/ 2489063 h 5657651"/>
              <a:gd name="connsiteX6" fmla="*/ 7776231 w 13934143"/>
              <a:gd name="connsiteY6" fmla="*/ 0 h 5657651"/>
              <a:gd name="connsiteX7" fmla="*/ 0 w 13934143"/>
              <a:gd name="connsiteY7" fmla="*/ 2179523 h 5657651"/>
              <a:gd name="connsiteX0" fmla="*/ 0 w 13094880"/>
              <a:gd name="connsiteY0" fmla="*/ 2261620 h 5657651"/>
              <a:gd name="connsiteX1" fmla="*/ 311000 w 13094880"/>
              <a:gd name="connsiteY1" fmla="*/ 4589188 h 5657651"/>
              <a:gd name="connsiteX2" fmla="*/ 7630385 w 13094880"/>
              <a:gd name="connsiteY2" fmla="*/ 5657652 h 5657651"/>
              <a:gd name="connsiteX3" fmla="*/ 10753589 w 13094880"/>
              <a:gd name="connsiteY3" fmla="*/ 5196897 h 5657651"/>
              <a:gd name="connsiteX4" fmla="*/ 13094880 w 13094880"/>
              <a:gd name="connsiteY4" fmla="*/ 3904560 h 5657651"/>
              <a:gd name="connsiteX5" fmla="*/ 12861931 w 13094880"/>
              <a:gd name="connsiteY5" fmla="*/ 2489063 h 5657651"/>
              <a:gd name="connsiteX6" fmla="*/ 6936968 w 13094880"/>
              <a:gd name="connsiteY6" fmla="*/ 0 h 5657651"/>
              <a:gd name="connsiteX7" fmla="*/ 0 w 13094880"/>
              <a:gd name="connsiteY7" fmla="*/ 2261620 h 565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4880" h="5657651">
                <a:moveTo>
                  <a:pt x="0" y="2261620"/>
                </a:moveTo>
                <a:cubicBezTo>
                  <a:pt x="1451" y="2982158"/>
                  <a:pt x="309549" y="3868650"/>
                  <a:pt x="311000" y="4589188"/>
                </a:cubicBezTo>
                <a:lnTo>
                  <a:pt x="7630385" y="5657652"/>
                </a:lnTo>
                <a:lnTo>
                  <a:pt x="10753589" y="5196897"/>
                </a:lnTo>
                <a:lnTo>
                  <a:pt x="13094880" y="3904560"/>
                </a:lnTo>
                <a:lnTo>
                  <a:pt x="12861931" y="2489063"/>
                </a:lnTo>
                <a:lnTo>
                  <a:pt x="6936968" y="0"/>
                </a:lnTo>
                <a:lnTo>
                  <a:pt x="0" y="226162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oup 42">
            <a:extLst>
              <a:ext uri="{FF2B5EF4-FFF2-40B4-BE49-F238E27FC236}">
                <a16:creationId xmlns:a16="http://schemas.microsoft.com/office/drawing/2014/main" xmlns="" id="{33C435D3-33F4-AB3C-4485-8FBE15A0C2E7}"/>
              </a:ext>
            </a:extLst>
          </p:cNvPr>
          <p:cNvGrpSpPr/>
          <p:nvPr/>
        </p:nvGrpSpPr>
        <p:grpSpPr>
          <a:xfrm>
            <a:off x="0" y="0"/>
            <a:ext cx="15119350" cy="1980670"/>
            <a:chOff x="0" y="0"/>
            <a:chExt cx="15119350" cy="1980670"/>
          </a:xfrm>
        </p:grpSpPr>
        <p:sp>
          <p:nvSpPr>
            <p:cNvPr id="44" name="Rectangle 43">
              <a:extLst>
                <a:ext uri="{FF2B5EF4-FFF2-40B4-BE49-F238E27FC236}">
                  <a16:creationId xmlns:a16="http://schemas.microsoft.com/office/drawing/2014/main" xmlns="" id="{02F641AB-CFD2-C93B-FF2E-6A3C3D842422}"/>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5" name="TextBox 44">
              <a:extLst>
                <a:ext uri="{FF2B5EF4-FFF2-40B4-BE49-F238E27FC236}">
                  <a16:creationId xmlns:a16="http://schemas.microsoft.com/office/drawing/2014/main" xmlns="" id="{31F06AC8-200F-78B5-0EEE-8EF712F94C4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6" name="Picture 3">
              <a:extLst>
                <a:ext uri="{FF2B5EF4-FFF2-40B4-BE49-F238E27FC236}">
                  <a16:creationId xmlns:a16="http://schemas.microsoft.com/office/drawing/2014/main" xmlns="" id="{4E9B9627-CD53-63DA-ADCE-11D603D7FAAD}"/>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47" name="Group 46">
              <a:extLst>
                <a:ext uri="{FF2B5EF4-FFF2-40B4-BE49-F238E27FC236}">
                  <a16:creationId xmlns:a16="http://schemas.microsoft.com/office/drawing/2014/main" xmlns="" id="{B07B9C72-AE8A-927A-66D0-E57BA272846A}"/>
                </a:ext>
              </a:extLst>
            </p:cNvPr>
            <p:cNvGrpSpPr/>
            <p:nvPr/>
          </p:nvGrpSpPr>
          <p:grpSpPr>
            <a:xfrm>
              <a:off x="1" y="0"/>
              <a:ext cx="15119349" cy="1921524"/>
              <a:chOff x="1" y="-1616"/>
              <a:chExt cx="15119349" cy="1921524"/>
            </a:xfrm>
          </p:grpSpPr>
          <p:sp>
            <p:nvSpPr>
              <p:cNvPr id="54" name="Rectangle 53">
                <a:extLst>
                  <a:ext uri="{FF2B5EF4-FFF2-40B4-BE49-F238E27FC236}">
                    <a16:creationId xmlns:a16="http://schemas.microsoft.com/office/drawing/2014/main" xmlns="" id="{CC97A511-415E-B60C-6F1B-CE5FFA858D3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xmlns="" id="{A2A1C7A4-A198-2703-940B-6C493B0B474D}"/>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xmlns="" id="{96A6AD74-0B07-01D1-FE0E-112E4BCEEB2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xmlns="" id="{76880786-F1ED-CFB7-9304-63CDC6E21F3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xmlns="" id="{36D502CA-E657-F33A-97A2-737BC0121A4B}"/>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xmlns="" id="{F6899F9C-B620-AFDA-EC28-05E7BA3475F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TextBox 47">
              <a:extLst>
                <a:ext uri="{FF2B5EF4-FFF2-40B4-BE49-F238E27FC236}">
                  <a16:creationId xmlns:a16="http://schemas.microsoft.com/office/drawing/2014/main" xmlns="" id="{6526F1DC-B5C5-E362-E582-0FEE305130D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49" name="TextBox 48">
              <a:extLst>
                <a:ext uri="{FF2B5EF4-FFF2-40B4-BE49-F238E27FC236}">
                  <a16:creationId xmlns:a16="http://schemas.microsoft.com/office/drawing/2014/main" xmlns="" id="{BB41F045-8053-CC9E-9242-57FC08AD7249}"/>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50" name="TextBox 49">
              <a:extLst>
                <a:ext uri="{FF2B5EF4-FFF2-40B4-BE49-F238E27FC236}">
                  <a16:creationId xmlns:a16="http://schemas.microsoft.com/office/drawing/2014/main" xmlns="" id="{EF9ABAE6-5B4C-068E-145F-23113FC5467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51" name="TextBox 50">
              <a:extLst>
                <a:ext uri="{FF2B5EF4-FFF2-40B4-BE49-F238E27FC236}">
                  <a16:creationId xmlns:a16="http://schemas.microsoft.com/office/drawing/2014/main" xmlns="" id="{D24EF255-13B1-CA1B-A99D-B8BBB6C111D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52" name="Picture 51" descr="D:\GIT PROJECTS\OPAT-background\Virtual Intelligence Service only logo.PNG">
              <a:extLst>
                <a:ext uri="{FF2B5EF4-FFF2-40B4-BE49-F238E27FC236}">
                  <a16:creationId xmlns:a16="http://schemas.microsoft.com/office/drawing/2014/main" xmlns="" id="{30A6E3B3-7F93-EBE1-77C0-4DA6C3971F26}"/>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53" name="Rektangel 11">
              <a:extLst>
                <a:ext uri="{FF2B5EF4-FFF2-40B4-BE49-F238E27FC236}">
                  <a16:creationId xmlns:a16="http://schemas.microsoft.com/office/drawing/2014/main" xmlns="" id="{FC4D0743-3325-C037-1CC1-C16981DE0A82}"/>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xmlns="" id="{7BC67CF2-C0D1-7433-2D4D-134E1020F8A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xmlns="" id="{57E49BB9-D656-544C-8B33-5CAD60260DFA}"/>
              </a:ext>
            </a:extLst>
          </p:cNvPr>
          <p:cNvPicPr>
            <a:picLocks noChangeAspect="1"/>
          </p:cNvPicPr>
          <p:nvPr/>
        </p:nvPicPr>
        <p:blipFill>
          <a:blip r:embed="rId3"/>
          <a:srcRect l="24208" t="12647" r="18411" b="8312"/>
          <a:stretch/>
        </p:blipFill>
        <p:spPr>
          <a:xfrm>
            <a:off x="-1935" y="1905735"/>
            <a:ext cx="15119350" cy="8786078"/>
          </a:xfrm>
          <a:prstGeom prst="rect">
            <a:avLst/>
          </a:prstGeom>
        </p:spPr>
      </p:pic>
      <p:sp>
        <p:nvSpPr>
          <p:cNvPr id="10" name="Freeform: Shape 9">
            <a:extLst>
              <a:ext uri="{FF2B5EF4-FFF2-40B4-BE49-F238E27FC236}">
                <a16:creationId xmlns:a16="http://schemas.microsoft.com/office/drawing/2014/main" xmlns="" id="{79E96B75-0201-D4C7-AC5D-6CAD611408EA}"/>
              </a:ext>
            </a:extLst>
          </p:cNvPr>
          <p:cNvSpPr/>
          <p:nvPr/>
        </p:nvSpPr>
        <p:spPr>
          <a:xfrm>
            <a:off x="217714" y="2351314"/>
            <a:ext cx="13469257" cy="7605486"/>
          </a:xfrm>
          <a:custGeom>
            <a:avLst/>
            <a:gdLst>
              <a:gd name="connsiteX0" fmla="*/ 72572 w 13469257"/>
              <a:gd name="connsiteY0" fmla="*/ 1828800 h 7605486"/>
              <a:gd name="connsiteX1" fmla="*/ 0 w 13469257"/>
              <a:gd name="connsiteY1" fmla="*/ 3497943 h 7605486"/>
              <a:gd name="connsiteX2" fmla="*/ 5892800 w 13469257"/>
              <a:gd name="connsiteY2" fmla="*/ 7605486 h 7605486"/>
              <a:gd name="connsiteX3" fmla="*/ 7721600 w 13469257"/>
              <a:gd name="connsiteY3" fmla="*/ 4673600 h 7605486"/>
              <a:gd name="connsiteX4" fmla="*/ 13469257 w 13469257"/>
              <a:gd name="connsiteY4" fmla="*/ 4093029 h 7605486"/>
              <a:gd name="connsiteX5" fmla="*/ 13396686 w 13469257"/>
              <a:gd name="connsiteY5" fmla="*/ 2119086 h 7605486"/>
              <a:gd name="connsiteX6" fmla="*/ 13149943 w 13469257"/>
              <a:gd name="connsiteY6" fmla="*/ 2061029 h 7605486"/>
              <a:gd name="connsiteX7" fmla="*/ 4513943 w 13469257"/>
              <a:gd name="connsiteY7" fmla="*/ 0 h 7605486"/>
              <a:gd name="connsiteX8" fmla="*/ 72572 w 13469257"/>
              <a:gd name="connsiteY8" fmla="*/ 1828800 h 760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69257" h="7605486">
                <a:moveTo>
                  <a:pt x="72572" y="1828800"/>
                </a:moveTo>
                <a:lnTo>
                  <a:pt x="0" y="3497943"/>
                </a:lnTo>
                <a:lnTo>
                  <a:pt x="5892800" y="7605486"/>
                </a:lnTo>
                <a:lnTo>
                  <a:pt x="7721600" y="4673600"/>
                </a:lnTo>
                <a:lnTo>
                  <a:pt x="13469257" y="4093029"/>
                </a:lnTo>
                <a:lnTo>
                  <a:pt x="13396686" y="2119086"/>
                </a:lnTo>
                <a:lnTo>
                  <a:pt x="13149943" y="2061029"/>
                </a:lnTo>
                <a:lnTo>
                  <a:pt x="4513943" y="0"/>
                </a:lnTo>
                <a:lnTo>
                  <a:pt x="72572" y="1828800"/>
                </a:lnTo>
                <a:close/>
              </a:path>
            </a:pathLst>
          </a:cu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171;p20">
            <a:extLst>
              <a:ext uri="{FF2B5EF4-FFF2-40B4-BE49-F238E27FC236}">
                <a16:creationId xmlns:a16="http://schemas.microsoft.com/office/drawing/2014/main" xmlns="" id="{BDD295EA-4EA8-4D2A-5658-008C0E9D9BB0}"/>
              </a:ext>
            </a:extLst>
          </p:cNvPr>
          <p:cNvSpPr txBox="1"/>
          <p:nvPr/>
        </p:nvSpPr>
        <p:spPr>
          <a:xfrm>
            <a:off x="7427051" y="7929969"/>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a:t>
            </a:r>
          </a:p>
          <a:p>
            <a:pPr marL="0" lvl="0" indent="0" algn="l" rtl="0">
              <a:spcBef>
                <a:spcPts val="0"/>
              </a:spcBef>
              <a:spcAft>
                <a:spcPts val="0"/>
              </a:spcAft>
              <a:buNone/>
            </a:pPr>
            <a:r>
              <a:rPr lang="en-GB" sz="1000" b="1" dirty="0"/>
              <a:t>RUNWAY SOUTH</a:t>
            </a:r>
            <a:endParaRPr sz="1000" b="1" dirty="0"/>
          </a:p>
          <a:p>
            <a:pPr marL="0" lvl="0" indent="0" algn="l" rtl="0">
              <a:spcBef>
                <a:spcPts val="0"/>
              </a:spcBef>
              <a:spcAft>
                <a:spcPts val="0"/>
              </a:spcAft>
              <a:buNone/>
            </a:pPr>
            <a:r>
              <a:rPr lang="pt-BR" sz="1000" b="1" dirty="0"/>
              <a:t>N 67 59.045 E 033 00.705</a:t>
            </a:r>
            <a:br>
              <a:rPr lang="pt-BR" sz="1000" b="1" dirty="0"/>
            </a:br>
            <a:r>
              <a:rPr lang="fr" sz="1000" b="1" dirty="0"/>
              <a:t>DPI MSL: 567FT</a:t>
            </a:r>
            <a:endParaRPr sz="1000" b="1" dirty="0"/>
          </a:p>
          <a:p>
            <a:pPr marL="0" lvl="0" indent="0" algn="l" rtl="0">
              <a:spcBef>
                <a:spcPts val="0"/>
              </a:spcBef>
              <a:spcAft>
                <a:spcPts val="0"/>
              </a:spcAft>
              <a:buNone/>
            </a:pPr>
            <a:endParaRPr sz="1000" b="1" dirty="0"/>
          </a:p>
        </p:txBody>
      </p:sp>
      <p:sp>
        <p:nvSpPr>
          <p:cNvPr id="53" name="TextBox 52">
            <a:extLst>
              <a:ext uri="{FF2B5EF4-FFF2-40B4-BE49-F238E27FC236}">
                <a16:creationId xmlns:a16="http://schemas.microsoft.com/office/drawing/2014/main" xmlns="" id="{647CB17B-2089-0448-AB03-66EF21DA5EFC}"/>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1/4</a:t>
            </a:r>
          </a:p>
        </p:txBody>
      </p:sp>
      <p:grpSp>
        <p:nvGrpSpPr>
          <p:cNvPr id="38" name="Group 37">
            <a:extLst>
              <a:ext uri="{FF2B5EF4-FFF2-40B4-BE49-F238E27FC236}">
                <a16:creationId xmlns:a16="http://schemas.microsoft.com/office/drawing/2014/main" xmlns="" id="{8AD767FA-24BC-6D84-A174-1A1905B531F8}"/>
              </a:ext>
            </a:extLst>
          </p:cNvPr>
          <p:cNvGrpSpPr/>
          <p:nvPr/>
        </p:nvGrpSpPr>
        <p:grpSpPr>
          <a:xfrm rot="5400000">
            <a:off x="14195180" y="2629410"/>
            <a:ext cx="559046" cy="692832"/>
            <a:chOff x="15526400" y="3343535"/>
            <a:chExt cx="1172983" cy="1324523"/>
          </a:xfrm>
        </p:grpSpPr>
        <p:sp>
          <p:nvSpPr>
            <p:cNvPr id="39" name="Freeform: Shape 38">
              <a:extLst>
                <a:ext uri="{FF2B5EF4-FFF2-40B4-BE49-F238E27FC236}">
                  <a16:creationId xmlns:a16="http://schemas.microsoft.com/office/drawing/2014/main" xmlns="" id="{FF627FFB-8B47-F5AF-AFC7-004164F1E3BC}"/>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xmlns="" id="{158D0EE6-A159-08F0-B087-6ACF932EDF8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68" name="Straight Connector 67">
            <a:extLst>
              <a:ext uri="{FF2B5EF4-FFF2-40B4-BE49-F238E27FC236}">
                <a16:creationId xmlns:a16="http://schemas.microsoft.com/office/drawing/2014/main" xmlns="" id="{4ED092F1-C218-0D4C-06A0-4E7F9BA75B20}"/>
              </a:ext>
            </a:extLst>
          </p:cNvPr>
          <p:cNvCxnSpPr>
            <a:cxnSpLocks/>
            <a:stCxn id="23" idx="0"/>
            <a:endCxn id="69" idx="3"/>
          </p:cNvCxnSpPr>
          <p:nvPr/>
        </p:nvCxnSpPr>
        <p:spPr>
          <a:xfrm flipH="1" flipV="1">
            <a:off x="6669410" y="6335325"/>
            <a:ext cx="1721648" cy="15946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xmlns="" id="{387B0514-97E2-B887-ED86-F90B394C000B}"/>
              </a:ext>
            </a:extLst>
          </p:cNvPr>
          <p:cNvSpPr/>
          <p:nvPr/>
        </p:nvSpPr>
        <p:spPr>
          <a:xfrm>
            <a:off x="6451361" y="5955497"/>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3" name="Google Shape;171;p20">
            <a:extLst>
              <a:ext uri="{FF2B5EF4-FFF2-40B4-BE49-F238E27FC236}">
                <a16:creationId xmlns:a16="http://schemas.microsoft.com/office/drawing/2014/main" xmlns="" id="{7708E11C-E319-E55E-36B3-9DE36CBCF877}"/>
              </a:ext>
            </a:extLst>
          </p:cNvPr>
          <p:cNvSpPr txBox="1"/>
          <p:nvPr/>
        </p:nvSpPr>
        <p:spPr>
          <a:xfrm>
            <a:off x="9419309" y="7922035"/>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RUNWAY CENTRE</a:t>
            </a:r>
            <a:endParaRPr sz="1000" b="1" dirty="0"/>
          </a:p>
          <a:p>
            <a:pPr marL="0" lvl="0" indent="0" algn="l" rtl="0">
              <a:spcBef>
                <a:spcPts val="0"/>
              </a:spcBef>
              <a:spcAft>
                <a:spcPts val="0"/>
              </a:spcAft>
              <a:buNone/>
            </a:pPr>
            <a:r>
              <a:rPr lang="pt-BR" sz="1000" b="1" dirty="0"/>
              <a:t>N 67 59.425 E 033 01.445</a:t>
            </a:r>
            <a:br>
              <a:rPr lang="pt-BR" sz="1000" b="1" dirty="0"/>
            </a:br>
            <a:r>
              <a:rPr lang="fr" sz="1000" b="1" dirty="0"/>
              <a:t>DPI MSL: 555FT</a:t>
            </a:r>
            <a:endParaRPr sz="1000" b="1" dirty="0"/>
          </a:p>
          <a:p>
            <a:pPr marL="0" lvl="0" indent="0" algn="l" rtl="0">
              <a:spcBef>
                <a:spcPts val="0"/>
              </a:spcBef>
              <a:spcAft>
                <a:spcPts val="0"/>
              </a:spcAft>
              <a:buNone/>
            </a:pPr>
            <a:endParaRPr sz="1000" b="1" dirty="0"/>
          </a:p>
        </p:txBody>
      </p:sp>
      <p:sp>
        <p:nvSpPr>
          <p:cNvPr id="14" name="Isosceles Triangle 13">
            <a:extLst>
              <a:ext uri="{FF2B5EF4-FFF2-40B4-BE49-F238E27FC236}">
                <a16:creationId xmlns:a16="http://schemas.microsoft.com/office/drawing/2014/main" xmlns="" id="{1336BC1B-82DA-3267-171A-D5FD5EA41903}"/>
              </a:ext>
            </a:extLst>
          </p:cNvPr>
          <p:cNvSpPr/>
          <p:nvPr/>
        </p:nvSpPr>
        <p:spPr>
          <a:xfrm>
            <a:off x="11582161" y="5838382"/>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5" name="Isosceles Triangle 14">
            <a:extLst>
              <a:ext uri="{FF2B5EF4-FFF2-40B4-BE49-F238E27FC236}">
                <a16:creationId xmlns:a16="http://schemas.microsoft.com/office/drawing/2014/main" xmlns="" id="{74E00ED3-EDA9-5F02-D2B8-AC84A55DE7DC}"/>
              </a:ext>
            </a:extLst>
          </p:cNvPr>
          <p:cNvSpPr/>
          <p:nvPr/>
        </p:nvSpPr>
        <p:spPr>
          <a:xfrm>
            <a:off x="9355065" y="589501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8" name="Straight Connector 17">
            <a:extLst>
              <a:ext uri="{FF2B5EF4-FFF2-40B4-BE49-F238E27FC236}">
                <a16:creationId xmlns:a16="http://schemas.microsoft.com/office/drawing/2014/main" xmlns="" id="{2F2B3B0F-6636-F288-13C9-293BCECC1D4E}"/>
              </a:ext>
            </a:extLst>
          </p:cNvPr>
          <p:cNvCxnSpPr>
            <a:cxnSpLocks/>
            <a:endCxn id="15" idx="3"/>
          </p:cNvCxnSpPr>
          <p:nvPr/>
        </p:nvCxnSpPr>
        <p:spPr>
          <a:xfrm flipH="1" flipV="1">
            <a:off x="9573114" y="6274841"/>
            <a:ext cx="810202" cy="1623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171;p20">
            <a:extLst>
              <a:ext uri="{FF2B5EF4-FFF2-40B4-BE49-F238E27FC236}">
                <a16:creationId xmlns:a16="http://schemas.microsoft.com/office/drawing/2014/main" xmlns="" id="{CD117B8A-C157-F9A9-9389-E6B937A9F17F}"/>
              </a:ext>
            </a:extLst>
          </p:cNvPr>
          <p:cNvSpPr txBox="1"/>
          <p:nvPr/>
        </p:nvSpPr>
        <p:spPr>
          <a:xfrm>
            <a:off x="11411567" y="7929969"/>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RUNWAY NORTH</a:t>
            </a:r>
            <a:endParaRPr sz="1000" b="1" dirty="0"/>
          </a:p>
          <a:p>
            <a:pPr marL="0" lvl="0" indent="0" algn="l" rtl="0">
              <a:spcBef>
                <a:spcPts val="0"/>
              </a:spcBef>
              <a:spcAft>
                <a:spcPts val="0"/>
              </a:spcAft>
              <a:buNone/>
            </a:pPr>
            <a:r>
              <a:rPr lang="pt-BR" sz="1000" b="1" dirty="0"/>
              <a:t>N 67 59.704 E 033 01.602</a:t>
            </a:r>
            <a:br>
              <a:rPr lang="pt-BR" sz="1000" b="1" dirty="0"/>
            </a:br>
            <a:r>
              <a:rPr lang="fr" sz="1000" b="1" dirty="0"/>
              <a:t>DPI MSL: 545FT</a:t>
            </a:r>
            <a:endParaRPr sz="1000" b="1" dirty="0"/>
          </a:p>
          <a:p>
            <a:pPr marL="0" lvl="0" indent="0" algn="l" rtl="0">
              <a:spcBef>
                <a:spcPts val="0"/>
              </a:spcBef>
              <a:spcAft>
                <a:spcPts val="0"/>
              </a:spcAft>
              <a:buNone/>
            </a:pPr>
            <a:endParaRPr sz="1000" b="1" dirty="0"/>
          </a:p>
        </p:txBody>
      </p:sp>
      <p:cxnSp>
        <p:nvCxnSpPr>
          <p:cNvPr id="24" name="Straight Connector 23">
            <a:extLst>
              <a:ext uri="{FF2B5EF4-FFF2-40B4-BE49-F238E27FC236}">
                <a16:creationId xmlns:a16="http://schemas.microsoft.com/office/drawing/2014/main" xmlns="" id="{30B15658-618F-E0AB-A231-075F517058A5}"/>
              </a:ext>
            </a:extLst>
          </p:cNvPr>
          <p:cNvCxnSpPr>
            <a:stCxn id="21" idx="0"/>
            <a:endCxn id="14" idx="3"/>
          </p:cNvCxnSpPr>
          <p:nvPr/>
        </p:nvCxnSpPr>
        <p:spPr>
          <a:xfrm flipH="1" flipV="1">
            <a:off x="11800210" y="6218210"/>
            <a:ext cx="575364" cy="17117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xmlns="" id="{157EAD94-0F33-FDA0-815E-B5651FF4C603}"/>
              </a:ext>
            </a:extLst>
          </p:cNvPr>
          <p:cNvSpPr/>
          <p:nvPr/>
        </p:nvSpPr>
        <p:spPr>
          <a:xfrm rot="1961981">
            <a:off x="5585399" y="8833136"/>
            <a:ext cx="822416" cy="7350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171;p20">
            <a:extLst>
              <a:ext uri="{FF2B5EF4-FFF2-40B4-BE49-F238E27FC236}">
                <a16:creationId xmlns:a16="http://schemas.microsoft.com/office/drawing/2014/main" xmlns="" id="{DC997628-90F6-D159-B4FE-ED272CF5CF38}"/>
              </a:ext>
            </a:extLst>
          </p:cNvPr>
          <p:cNvSpPr txBox="1"/>
          <p:nvPr/>
        </p:nvSpPr>
        <p:spPr>
          <a:xfrm>
            <a:off x="6760834" y="9364036"/>
            <a:ext cx="1206500" cy="32115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SPLIT 3 of 3</a:t>
            </a:r>
          </a:p>
        </p:txBody>
      </p:sp>
      <p:cxnSp>
        <p:nvCxnSpPr>
          <p:cNvPr id="54" name="Straight Connector 53">
            <a:extLst>
              <a:ext uri="{FF2B5EF4-FFF2-40B4-BE49-F238E27FC236}">
                <a16:creationId xmlns:a16="http://schemas.microsoft.com/office/drawing/2014/main" xmlns="" id="{AEDE3261-DF7F-4E7E-6343-F9FE488E720D}"/>
              </a:ext>
            </a:extLst>
          </p:cNvPr>
          <p:cNvCxnSpPr>
            <a:stCxn id="26" idx="1"/>
            <a:endCxn id="25" idx="3"/>
          </p:cNvCxnSpPr>
          <p:nvPr/>
        </p:nvCxnSpPr>
        <p:spPr>
          <a:xfrm flipH="1" flipV="1">
            <a:off x="6342644" y="9422792"/>
            <a:ext cx="418190" cy="1018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Isosceles Triangle 54">
            <a:extLst>
              <a:ext uri="{FF2B5EF4-FFF2-40B4-BE49-F238E27FC236}">
                <a16:creationId xmlns:a16="http://schemas.microsoft.com/office/drawing/2014/main" xmlns="" id="{9202EF1A-ED32-820A-AB6B-E9BB4594CF1D}"/>
              </a:ext>
            </a:extLst>
          </p:cNvPr>
          <p:cNvSpPr/>
          <p:nvPr/>
        </p:nvSpPr>
        <p:spPr>
          <a:xfrm>
            <a:off x="11426751" y="412662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6" name="Google Shape;171;p20">
            <a:extLst>
              <a:ext uri="{FF2B5EF4-FFF2-40B4-BE49-F238E27FC236}">
                <a16:creationId xmlns:a16="http://schemas.microsoft.com/office/drawing/2014/main" xmlns="" id="{EF95C1D4-D9FD-6C68-9BBF-2DA545532285}"/>
              </a:ext>
            </a:extLst>
          </p:cNvPr>
          <p:cNvSpPr txBox="1"/>
          <p:nvPr/>
        </p:nvSpPr>
        <p:spPr>
          <a:xfrm>
            <a:off x="11910559" y="2632429"/>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L</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59.805 E 033 01.200</a:t>
            </a:r>
            <a:br>
              <a:rPr lang="pt-BR" sz="1000" b="1" dirty="0"/>
            </a:br>
            <a:r>
              <a:rPr lang="fr" sz="1000" b="1" dirty="0"/>
              <a:t>DPI MSL: 545FT</a:t>
            </a:r>
            <a:endParaRPr sz="1000" b="1" dirty="0"/>
          </a:p>
          <a:p>
            <a:pPr marL="0" lvl="0" indent="0" algn="l" rtl="0">
              <a:spcBef>
                <a:spcPts val="0"/>
              </a:spcBef>
              <a:spcAft>
                <a:spcPts val="0"/>
              </a:spcAft>
              <a:buNone/>
            </a:pPr>
            <a:endParaRPr sz="1000" b="1" dirty="0"/>
          </a:p>
        </p:txBody>
      </p:sp>
      <p:cxnSp>
        <p:nvCxnSpPr>
          <p:cNvPr id="57" name="Straight Connector 56">
            <a:extLst>
              <a:ext uri="{FF2B5EF4-FFF2-40B4-BE49-F238E27FC236}">
                <a16:creationId xmlns:a16="http://schemas.microsoft.com/office/drawing/2014/main" xmlns="" id="{AAF6EAF6-603E-A704-5D78-1E3784F551F0}"/>
              </a:ext>
            </a:extLst>
          </p:cNvPr>
          <p:cNvCxnSpPr>
            <a:cxnSpLocks/>
            <a:stCxn id="56" idx="2"/>
            <a:endCxn id="55" idx="5"/>
          </p:cNvCxnSpPr>
          <p:nvPr/>
        </p:nvCxnSpPr>
        <p:spPr>
          <a:xfrm flipH="1">
            <a:off x="11753825" y="3431843"/>
            <a:ext cx="1120741" cy="8846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Isosceles Triangle 59">
            <a:extLst>
              <a:ext uri="{FF2B5EF4-FFF2-40B4-BE49-F238E27FC236}">
                <a16:creationId xmlns:a16="http://schemas.microsoft.com/office/drawing/2014/main" xmlns="" id="{D35804C4-3D9E-A0BD-9206-6EE86284214E}"/>
              </a:ext>
            </a:extLst>
          </p:cNvPr>
          <p:cNvSpPr/>
          <p:nvPr/>
        </p:nvSpPr>
        <p:spPr>
          <a:xfrm>
            <a:off x="8124751" y="407582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61" name="Google Shape;171;p20">
            <a:extLst>
              <a:ext uri="{FF2B5EF4-FFF2-40B4-BE49-F238E27FC236}">
                <a16:creationId xmlns:a16="http://schemas.microsoft.com/office/drawing/2014/main" xmlns="" id="{C7CA1DC6-DDA9-72B0-6BCD-CDAAB5DB47FB}"/>
              </a:ext>
            </a:extLst>
          </p:cNvPr>
          <p:cNvSpPr txBox="1"/>
          <p:nvPr/>
        </p:nvSpPr>
        <p:spPr>
          <a:xfrm>
            <a:off x="8638580" y="2568087"/>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M</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59.386 E 033 00.400</a:t>
            </a:r>
            <a:br>
              <a:rPr lang="pt-BR" sz="1000" b="1" dirty="0"/>
            </a:br>
            <a:r>
              <a:rPr lang="fr" sz="1000" b="1" dirty="0"/>
              <a:t>DPI MSL: 550FT</a:t>
            </a:r>
            <a:endParaRPr sz="1000" b="1" dirty="0"/>
          </a:p>
          <a:p>
            <a:pPr marL="0" lvl="0" indent="0" algn="l" rtl="0">
              <a:spcBef>
                <a:spcPts val="0"/>
              </a:spcBef>
              <a:spcAft>
                <a:spcPts val="0"/>
              </a:spcAft>
              <a:buNone/>
            </a:pPr>
            <a:endParaRPr sz="1000" b="1" dirty="0"/>
          </a:p>
        </p:txBody>
      </p:sp>
      <p:cxnSp>
        <p:nvCxnSpPr>
          <p:cNvPr id="62" name="Straight Connector 61">
            <a:extLst>
              <a:ext uri="{FF2B5EF4-FFF2-40B4-BE49-F238E27FC236}">
                <a16:creationId xmlns:a16="http://schemas.microsoft.com/office/drawing/2014/main" xmlns="" id="{97EE4C1B-25AB-8978-30EF-20C05353AAC6}"/>
              </a:ext>
            </a:extLst>
          </p:cNvPr>
          <p:cNvCxnSpPr>
            <a:cxnSpLocks/>
            <a:stCxn id="61" idx="2"/>
            <a:endCxn id="60" idx="5"/>
          </p:cNvCxnSpPr>
          <p:nvPr/>
        </p:nvCxnSpPr>
        <p:spPr>
          <a:xfrm flipH="1">
            <a:off x="8451825" y="3367501"/>
            <a:ext cx="1150762" cy="898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xmlns="" id="{03175A5F-45F0-B9D5-E520-C0BEB8A6074D}"/>
              </a:ext>
            </a:extLst>
          </p:cNvPr>
          <p:cNvSpPr/>
          <p:nvPr/>
        </p:nvSpPr>
        <p:spPr>
          <a:xfrm>
            <a:off x="5823153" y="3805564"/>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66" name="Google Shape;171;p20">
            <a:extLst>
              <a:ext uri="{FF2B5EF4-FFF2-40B4-BE49-F238E27FC236}">
                <a16:creationId xmlns:a16="http://schemas.microsoft.com/office/drawing/2014/main" xmlns="" id="{28DCE448-570A-CA2D-4265-2D1BCF86AC46}"/>
              </a:ext>
            </a:extLst>
          </p:cNvPr>
          <p:cNvSpPr txBox="1"/>
          <p:nvPr/>
        </p:nvSpPr>
        <p:spPr>
          <a:xfrm>
            <a:off x="6527493" y="2559376"/>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K</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59.115 E 032 59.900</a:t>
            </a:r>
            <a:br>
              <a:rPr lang="pt-BR" sz="1000" b="1" dirty="0"/>
            </a:br>
            <a:r>
              <a:rPr lang="fr" sz="1000" b="1" dirty="0"/>
              <a:t>DPI MSL: 545FT</a:t>
            </a:r>
            <a:endParaRPr sz="1000" b="1" dirty="0"/>
          </a:p>
          <a:p>
            <a:pPr marL="0" lvl="0" indent="0" algn="l" rtl="0">
              <a:spcBef>
                <a:spcPts val="0"/>
              </a:spcBef>
              <a:spcAft>
                <a:spcPts val="0"/>
              </a:spcAft>
              <a:buNone/>
            </a:pPr>
            <a:endParaRPr sz="1000" b="1" dirty="0"/>
          </a:p>
        </p:txBody>
      </p:sp>
      <p:cxnSp>
        <p:nvCxnSpPr>
          <p:cNvPr id="67" name="Straight Connector 66">
            <a:extLst>
              <a:ext uri="{FF2B5EF4-FFF2-40B4-BE49-F238E27FC236}">
                <a16:creationId xmlns:a16="http://schemas.microsoft.com/office/drawing/2014/main" xmlns="" id="{1CDB8B7F-D656-F68E-7753-62DF6CDA18DA}"/>
              </a:ext>
            </a:extLst>
          </p:cNvPr>
          <p:cNvCxnSpPr>
            <a:cxnSpLocks/>
            <a:stCxn id="66" idx="2"/>
            <a:endCxn id="65" idx="5"/>
          </p:cNvCxnSpPr>
          <p:nvPr/>
        </p:nvCxnSpPr>
        <p:spPr>
          <a:xfrm flipH="1">
            <a:off x="6150227" y="3358790"/>
            <a:ext cx="1341273" cy="636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xmlns="" id="{E1066C37-F246-BA99-BB99-B4CD2722681F}"/>
              </a:ext>
            </a:extLst>
          </p:cNvPr>
          <p:cNvSpPr/>
          <p:nvPr/>
        </p:nvSpPr>
        <p:spPr>
          <a:xfrm rot="20686255">
            <a:off x="3958806" y="2787191"/>
            <a:ext cx="1355175" cy="134037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Google Shape;171;p20">
            <a:extLst>
              <a:ext uri="{FF2B5EF4-FFF2-40B4-BE49-F238E27FC236}">
                <a16:creationId xmlns:a16="http://schemas.microsoft.com/office/drawing/2014/main" xmlns="" id="{D296D254-6836-3677-1AD6-3A4DEC6461A0}"/>
              </a:ext>
            </a:extLst>
          </p:cNvPr>
          <p:cNvSpPr txBox="1"/>
          <p:nvPr/>
        </p:nvSpPr>
        <p:spPr>
          <a:xfrm>
            <a:off x="2600056" y="2142150"/>
            <a:ext cx="1206500" cy="32115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SPLIT 2 of 3</a:t>
            </a:r>
          </a:p>
        </p:txBody>
      </p:sp>
      <p:cxnSp>
        <p:nvCxnSpPr>
          <p:cNvPr id="74" name="Straight Connector 73">
            <a:extLst>
              <a:ext uri="{FF2B5EF4-FFF2-40B4-BE49-F238E27FC236}">
                <a16:creationId xmlns:a16="http://schemas.microsoft.com/office/drawing/2014/main" xmlns="" id="{4B05D809-9301-E70E-4C06-EC54E604E2A1}"/>
              </a:ext>
            </a:extLst>
          </p:cNvPr>
          <p:cNvCxnSpPr>
            <a:cxnSpLocks/>
            <a:stCxn id="73" idx="3"/>
            <a:endCxn id="72" idx="0"/>
          </p:cNvCxnSpPr>
          <p:nvPr/>
        </p:nvCxnSpPr>
        <p:spPr>
          <a:xfrm>
            <a:off x="3806556" y="2302727"/>
            <a:ext cx="653794" cy="5079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Isosceles Triangle 78">
            <a:extLst>
              <a:ext uri="{FF2B5EF4-FFF2-40B4-BE49-F238E27FC236}">
                <a16:creationId xmlns:a16="http://schemas.microsoft.com/office/drawing/2014/main" xmlns="" id="{33E6E808-C7EB-1B05-97E3-8FBD0DAE83B7}"/>
              </a:ext>
            </a:extLst>
          </p:cNvPr>
          <p:cNvSpPr/>
          <p:nvPr/>
        </p:nvSpPr>
        <p:spPr>
          <a:xfrm>
            <a:off x="4242301" y="4814419"/>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0" name="Google Shape;171;p20">
            <a:extLst>
              <a:ext uri="{FF2B5EF4-FFF2-40B4-BE49-F238E27FC236}">
                <a16:creationId xmlns:a16="http://schemas.microsoft.com/office/drawing/2014/main" xmlns="" id="{FA7DE3AB-AD03-2B5C-23D9-25BAED97723E}"/>
              </a:ext>
            </a:extLst>
          </p:cNvPr>
          <p:cNvSpPr txBox="1"/>
          <p:nvPr/>
        </p:nvSpPr>
        <p:spPr>
          <a:xfrm>
            <a:off x="518903" y="7649362"/>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N</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58.851 E 032 59.920</a:t>
            </a:r>
            <a:br>
              <a:rPr lang="pt-BR" sz="1000" b="1" dirty="0"/>
            </a:br>
            <a:r>
              <a:rPr lang="fr" sz="1000" b="1" dirty="0"/>
              <a:t>DPI MSL: 560FT</a:t>
            </a:r>
            <a:endParaRPr sz="1000" b="1" dirty="0"/>
          </a:p>
          <a:p>
            <a:pPr marL="0" lvl="0" indent="0" algn="l" rtl="0">
              <a:spcBef>
                <a:spcPts val="0"/>
              </a:spcBef>
              <a:spcAft>
                <a:spcPts val="0"/>
              </a:spcAft>
              <a:buNone/>
            </a:pPr>
            <a:endParaRPr sz="1000" b="1" dirty="0"/>
          </a:p>
        </p:txBody>
      </p:sp>
      <p:cxnSp>
        <p:nvCxnSpPr>
          <p:cNvPr id="81" name="Straight Connector 80">
            <a:extLst>
              <a:ext uri="{FF2B5EF4-FFF2-40B4-BE49-F238E27FC236}">
                <a16:creationId xmlns:a16="http://schemas.microsoft.com/office/drawing/2014/main" xmlns="" id="{39B15365-BA7C-3FBF-2A0A-A4765ECE6355}"/>
              </a:ext>
            </a:extLst>
          </p:cNvPr>
          <p:cNvCxnSpPr>
            <a:cxnSpLocks/>
            <a:stCxn id="80" idx="0"/>
            <a:endCxn id="79" idx="3"/>
          </p:cNvCxnSpPr>
          <p:nvPr/>
        </p:nvCxnSpPr>
        <p:spPr>
          <a:xfrm flipV="1">
            <a:off x="1482910" y="5194247"/>
            <a:ext cx="2977440" cy="24551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xmlns="" id="{E7302ED4-B70B-6F88-6703-847021121952}"/>
              </a:ext>
            </a:extLst>
          </p:cNvPr>
          <p:cNvSpPr/>
          <p:nvPr/>
        </p:nvSpPr>
        <p:spPr>
          <a:xfrm rot="1957815">
            <a:off x="359819" y="4918448"/>
            <a:ext cx="541424" cy="53148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Google Shape;171;p20">
            <a:extLst>
              <a:ext uri="{FF2B5EF4-FFF2-40B4-BE49-F238E27FC236}">
                <a16:creationId xmlns:a16="http://schemas.microsoft.com/office/drawing/2014/main" xmlns="" id="{1FE7B2BF-7977-4810-7886-23F4D937DC26}"/>
              </a:ext>
            </a:extLst>
          </p:cNvPr>
          <p:cNvSpPr txBox="1"/>
          <p:nvPr/>
        </p:nvSpPr>
        <p:spPr>
          <a:xfrm>
            <a:off x="573074" y="3160142"/>
            <a:ext cx="1206500" cy="32115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SPLIT 1 of 3</a:t>
            </a:r>
          </a:p>
        </p:txBody>
      </p:sp>
      <p:cxnSp>
        <p:nvCxnSpPr>
          <p:cNvPr id="89" name="Straight Connector 88">
            <a:extLst>
              <a:ext uri="{FF2B5EF4-FFF2-40B4-BE49-F238E27FC236}">
                <a16:creationId xmlns:a16="http://schemas.microsoft.com/office/drawing/2014/main" xmlns="" id="{6FF1C792-F444-5A5E-21DF-750F0D3C51D3}"/>
              </a:ext>
            </a:extLst>
          </p:cNvPr>
          <p:cNvCxnSpPr>
            <a:cxnSpLocks/>
            <a:stCxn id="88" idx="2"/>
            <a:endCxn id="87" idx="0"/>
          </p:cNvCxnSpPr>
          <p:nvPr/>
        </p:nvCxnSpPr>
        <p:spPr>
          <a:xfrm flipH="1">
            <a:off x="773824" y="3481295"/>
            <a:ext cx="402500" cy="14790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xmlns="" id="{69DC957F-E090-ABDA-A990-F9A8362DA8D8}"/>
              </a:ext>
            </a:extLst>
          </p:cNvPr>
          <p:cNvGrpSpPr/>
          <p:nvPr/>
        </p:nvGrpSpPr>
        <p:grpSpPr>
          <a:xfrm>
            <a:off x="0" y="0"/>
            <a:ext cx="15119350" cy="1980670"/>
            <a:chOff x="0" y="0"/>
            <a:chExt cx="15119350" cy="1980670"/>
          </a:xfrm>
        </p:grpSpPr>
        <p:sp>
          <p:nvSpPr>
            <p:cNvPr id="102" name="Rectangle 101">
              <a:extLst>
                <a:ext uri="{FF2B5EF4-FFF2-40B4-BE49-F238E27FC236}">
                  <a16:creationId xmlns:a16="http://schemas.microsoft.com/office/drawing/2014/main" xmlns="" id="{B3AAA33E-ACF3-FC53-44B8-E5483D7303BC}"/>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105" name="TextBox 104">
              <a:extLst>
                <a:ext uri="{FF2B5EF4-FFF2-40B4-BE49-F238E27FC236}">
                  <a16:creationId xmlns:a16="http://schemas.microsoft.com/office/drawing/2014/main" xmlns="" id="{7732B080-44A9-7F61-7D3E-28CFC8F74891}"/>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06" name="Picture 3">
              <a:extLst>
                <a:ext uri="{FF2B5EF4-FFF2-40B4-BE49-F238E27FC236}">
                  <a16:creationId xmlns:a16="http://schemas.microsoft.com/office/drawing/2014/main" xmlns="" id="{59557198-6D3C-5643-786B-36FDD228B16C}"/>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07" name="Group 106">
              <a:extLst>
                <a:ext uri="{FF2B5EF4-FFF2-40B4-BE49-F238E27FC236}">
                  <a16:creationId xmlns:a16="http://schemas.microsoft.com/office/drawing/2014/main" xmlns="" id="{AABCCC89-6B12-CE3B-50F4-50924D6682D1}"/>
                </a:ext>
              </a:extLst>
            </p:cNvPr>
            <p:cNvGrpSpPr/>
            <p:nvPr/>
          </p:nvGrpSpPr>
          <p:grpSpPr>
            <a:xfrm>
              <a:off x="1" y="0"/>
              <a:ext cx="15119349" cy="1921524"/>
              <a:chOff x="1" y="-1616"/>
              <a:chExt cx="15119349" cy="1921524"/>
            </a:xfrm>
          </p:grpSpPr>
          <p:sp>
            <p:nvSpPr>
              <p:cNvPr id="114" name="Rectangle 113">
                <a:extLst>
                  <a:ext uri="{FF2B5EF4-FFF2-40B4-BE49-F238E27FC236}">
                    <a16:creationId xmlns:a16="http://schemas.microsoft.com/office/drawing/2014/main" xmlns="" id="{8B3B5E81-34EE-9A8E-B0B2-0BC934084B5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xmlns="" id="{C22D07B7-01F1-0290-67F2-B0C4E42DD5C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xmlns="" id="{903A7C57-C443-03A3-8357-381A1337616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xmlns="" id="{9983FEA1-08C1-991A-C00F-5F0534ED260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xmlns="" id="{0C234F56-D4F9-1C43-F7A9-962D26C739E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xmlns="" id="{4943AB96-2E60-957E-C0CF-BBBB818AB60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8" name="TextBox 107">
              <a:extLst>
                <a:ext uri="{FF2B5EF4-FFF2-40B4-BE49-F238E27FC236}">
                  <a16:creationId xmlns:a16="http://schemas.microsoft.com/office/drawing/2014/main" xmlns="" id="{8177F877-6064-A3BE-3DE0-D08BF1AB26DA}"/>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109" name="TextBox 108">
              <a:extLst>
                <a:ext uri="{FF2B5EF4-FFF2-40B4-BE49-F238E27FC236}">
                  <a16:creationId xmlns:a16="http://schemas.microsoft.com/office/drawing/2014/main" xmlns="" id="{11AE3D44-411E-DBBC-2483-40710C844E09}"/>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110" name="TextBox 109">
              <a:extLst>
                <a:ext uri="{FF2B5EF4-FFF2-40B4-BE49-F238E27FC236}">
                  <a16:creationId xmlns:a16="http://schemas.microsoft.com/office/drawing/2014/main" xmlns="" id="{BF469906-950E-5072-8EB7-F6C7EE7811A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1" name="TextBox 110">
              <a:extLst>
                <a:ext uri="{FF2B5EF4-FFF2-40B4-BE49-F238E27FC236}">
                  <a16:creationId xmlns:a16="http://schemas.microsoft.com/office/drawing/2014/main" xmlns="" id="{5FF232D5-2FFE-F50B-87FB-F7383FA77E6E}"/>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12" name="Picture 111" descr="D:\GIT PROJECTS\OPAT-background\Virtual Intelligence Service only logo.PNG">
              <a:extLst>
                <a:ext uri="{FF2B5EF4-FFF2-40B4-BE49-F238E27FC236}">
                  <a16:creationId xmlns:a16="http://schemas.microsoft.com/office/drawing/2014/main" xmlns="" id="{F03FD3B0-0C0A-DB85-6FE2-089BDE5A6DD4}"/>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13" name="Rektangel 11">
              <a:extLst>
                <a:ext uri="{FF2B5EF4-FFF2-40B4-BE49-F238E27FC236}">
                  <a16:creationId xmlns:a16="http://schemas.microsoft.com/office/drawing/2014/main" xmlns="" id="{0CF21856-657F-DF2A-89BB-19C67E7B6F5D}"/>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76015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xmlns="" id="{FC2986B2-E1A4-0929-FE80-78AB30F3BDAD}"/>
            </a:ext>
          </a:extLst>
        </p:cNvPr>
        <p:cNvGrpSpPr/>
        <p:nvPr/>
      </p:nvGrpSpPr>
      <p:grpSpPr>
        <a:xfrm>
          <a:off x="0" y="0"/>
          <a:ext cx="0" cy="0"/>
          <a:chOff x="0" y="0"/>
          <a:chExt cx="0" cy="0"/>
        </a:xfrm>
      </p:grpSpPr>
      <p:pic>
        <p:nvPicPr>
          <p:cNvPr id="3" name="Picture 2" descr="A large city with many trees&#10;&#10;AI-generated content may be incorrect.">
            <a:extLst>
              <a:ext uri="{FF2B5EF4-FFF2-40B4-BE49-F238E27FC236}">
                <a16:creationId xmlns:a16="http://schemas.microsoft.com/office/drawing/2014/main" xmlns="" id="{09BF6F8D-46D9-744C-663A-CCE3A1880672}"/>
              </a:ext>
            </a:extLst>
          </p:cNvPr>
          <p:cNvPicPr>
            <a:picLocks noChangeAspect="1"/>
          </p:cNvPicPr>
          <p:nvPr/>
        </p:nvPicPr>
        <p:blipFill>
          <a:blip r:embed="rId3">
            <a:grayscl/>
            <a:extLst>
              <a:ext uri="{BEBA8EAE-BF5A-486C-A8C5-ECC9F3942E4B}">
                <a14:imgProps xmlns:a14="http://schemas.microsoft.com/office/drawing/2010/main" xmlns="">
                  <a14:imgLayer r:embed="rId4">
                    <a14:imgEffect>
                      <a14:sharpenSoften amount="25000"/>
                    </a14:imgEffect>
                    <a14:imgEffect>
                      <a14:colorTemperature colorTemp="6165"/>
                    </a14:imgEffect>
                    <a14:imgEffect>
                      <a14:saturation sat="63000"/>
                    </a14:imgEffect>
                    <a14:imgEffect>
                      <a14:brightnessContrast bright="25000" contrast="25000"/>
                    </a14:imgEffect>
                  </a14:imgLayer>
                </a14:imgProps>
              </a:ext>
            </a:extLst>
          </a:blip>
          <a:srcRect l="18179" t="831" r="22605" b="17669"/>
          <a:stretch/>
        </p:blipFill>
        <p:spPr>
          <a:xfrm>
            <a:off x="1" y="1913104"/>
            <a:ext cx="15119350" cy="8778710"/>
          </a:xfrm>
          <a:prstGeom prst="rect">
            <a:avLst/>
          </a:prstGeom>
        </p:spPr>
      </p:pic>
      <p:sp>
        <p:nvSpPr>
          <p:cNvPr id="23" name="Google Shape;171;p20">
            <a:extLst>
              <a:ext uri="{FF2B5EF4-FFF2-40B4-BE49-F238E27FC236}">
                <a16:creationId xmlns:a16="http://schemas.microsoft.com/office/drawing/2014/main" xmlns="" id="{D8242F4A-C2CE-DC3A-3B48-8C409D65B729}"/>
              </a:ext>
            </a:extLst>
          </p:cNvPr>
          <p:cNvSpPr txBox="1"/>
          <p:nvPr/>
        </p:nvSpPr>
        <p:spPr>
          <a:xfrm>
            <a:off x="6195486" y="9152832"/>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H</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58.345 E 032 59.200</a:t>
            </a:r>
            <a:br>
              <a:rPr lang="pt-BR" sz="1000" b="1" dirty="0"/>
            </a:br>
            <a:r>
              <a:rPr lang="fr" sz="1000" b="1" dirty="0"/>
              <a:t>DPI MSL: 505FT</a:t>
            </a:r>
            <a:endParaRPr sz="1000" b="1" dirty="0"/>
          </a:p>
          <a:p>
            <a:pPr marL="0" lvl="0" indent="0" algn="l" rtl="0">
              <a:spcBef>
                <a:spcPts val="0"/>
              </a:spcBef>
              <a:spcAft>
                <a:spcPts val="0"/>
              </a:spcAft>
              <a:buNone/>
            </a:pPr>
            <a:endParaRPr sz="1000" b="1" dirty="0"/>
          </a:p>
        </p:txBody>
      </p:sp>
      <p:sp>
        <p:nvSpPr>
          <p:cNvPr id="53" name="TextBox 52">
            <a:extLst>
              <a:ext uri="{FF2B5EF4-FFF2-40B4-BE49-F238E27FC236}">
                <a16:creationId xmlns:a16="http://schemas.microsoft.com/office/drawing/2014/main" xmlns="" id="{1B829788-A740-4E8B-8B48-77B8FC8D616C}"/>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2/4 SPLIT 1</a:t>
            </a:r>
          </a:p>
        </p:txBody>
      </p:sp>
      <p:grpSp>
        <p:nvGrpSpPr>
          <p:cNvPr id="38" name="Group 37">
            <a:extLst>
              <a:ext uri="{FF2B5EF4-FFF2-40B4-BE49-F238E27FC236}">
                <a16:creationId xmlns:a16="http://schemas.microsoft.com/office/drawing/2014/main" xmlns="" id="{4FFAE1EB-EF19-6580-D18B-F1246ADCA1AB}"/>
              </a:ext>
            </a:extLst>
          </p:cNvPr>
          <p:cNvGrpSpPr/>
          <p:nvPr/>
        </p:nvGrpSpPr>
        <p:grpSpPr>
          <a:xfrm rot="3041004">
            <a:off x="14195180" y="2629410"/>
            <a:ext cx="559046" cy="692832"/>
            <a:chOff x="15526400" y="3343535"/>
            <a:chExt cx="1172983" cy="1324523"/>
          </a:xfrm>
        </p:grpSpPr>
        <p:sp>
          <p:nvSpPr>
            <p:cNvPr id="39" name="Freeform: Shape 38">
              <a:extLst>
                <a:ext uri="{FF2B5EF4-FFF2-40B4-BE49-F238E27FC236}">
                  <a16:creationId xmlns:a16="http://schemas.microsoft.com/office/drawing/2014/main" xmlns="" id="{25C30AC6-3697-FE7E-18CD-2FF8803D941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xmlns="" id="{52C0686D-24D4-140A-06C9-FCA669C1F5F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68" name="Straight Connector 67">
            <a:extLst>
              <a:ext uri="{FF2B5EF4-FFF2-40B4-BE49-F238E27FC236}">
                <a16:creationId xmlns:a16="http://schemas.microsoft.com/office/drawing/2014/main" xmlns="" id="{86CF05BD-CCFF-7C32-39D2-926D28E84C9F}"/>
              </a:ext>
            </a:extLst>
          </p:cNvPr>
          <p:cNvCxnSpPr>
            <a:cxnSpLocks/>
            <a:stCxn id="23" idx="0"/>
            <a:endCxn id="69" idx="3"/>
          </p:cNvCxnSpPr>
          <p:nvPr/>
        </p:nvCxnSpPr>
        <p:spPr>
          <a:xfrm flipV="1">
            <a:off x="7159493" y="7429035"/>
            <a:ext cx="745107" cy="17237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xmlns="" id="{C4CABB3C-DFB4-930C-BF5C-F0234BAB82C8}"/>
              </a:ext>
            </a:extLst>
          </p:cNvPr>
          <p:cNvSpPr/>
          <p:nvPr/>
        </p:nvSpPr>
        <p:spPr>
          <a:xfrm>
            <a:off x="7686551" y="7049207"/>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3" name="Google Shape;171;p20">
            <a:extLst>
              <a:ext uri="{FF2B5EF4-FFF2-40B4-BE49-F238E27FC236}">
                <a16:creationId xmlns:a16="http://schemas.microsoft.com/office/drawing/2014/main" xmlns="" id="{EB7E1E29-2621-DDD1-9DC7-03B620AD7B96}"/>
              </a:ext>
            </a:extLst>
          </p:cNvPr>
          <p:cNvSpPr txBox="1"/>
          <p:nvPr/>
        </p:nvSpPr>
        <p:spPr>
          <a:xfrm>
            <a:off x="9391748" y="9109283"/>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I</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59.365 E 032 59.245</a:t>
            </a:r>
            <a:br>
              <a:rPr lang="pt-BR" sz="1000" b="1" dirty="0"/>
            </a:br>
            <a:r>
              <a:rPr lang="fr" sz="1000" b="1" dirty="0"/>
              <a:t>DPI MSL: 505FT</a:t>
            </a:r>
            <a:endParaRPr sz="1000" b="1" dirty="0"/>
          </a:p>
          <a:p>
            <a:pPr marL="0" lvl="0" indent="0" algn="l" rtl="0">
              <a:spcBef>
                <a:spcPts val="0"/>
              </a:spcBef>
              <a:spcAft>
                <a:spcPts val="0"/>
              </a:spcAft>
              <a:buNone/>
            </a:pPr>
            <a:endParaRPr sz="1000" b="1" dirty="0"/>
          </a:p>
        </p:txBody>
      </p:sp>
      <p:sp>
        <p:nvSpPr>
          <p:cNvPr id="15" name="Isosceles Triangle 14">
            <a:extLst>
              <a:ext uri="{FF2B5EF4-FFF2-40B4-BE49-F238E27FC236}">
                <a16:creationId xmlns:a16="http://schemas.microsoft.com/office/drawing/2014/main" xmlns="" id="{DDC6C9C0-4FCA-8CEC-7E4C-F7034B2EBC44}"/>
              </a:ext>
            </a:extLst>
          </p:cNvPr>
          <p:cNvSpPr/>
          <p:nvPr/>
        </p:nvSpPr>
        <p:spPr>
          <a:xfrm>
            <a:off x="8438346" y="6916207"/>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8" name="Straight Connector 17">
            <a:extLst>
              <a:ext uri="{FF2B5EF4-FFF2-40B4-BE49-F238E27FC236}">
                <a16:creationId xmlns:a16="http://schemas.microsoft.com/office/drawing/2014/main" xmlns="" id="{16400982-D470-BF1E-3D28-B36416203AEF}"/>
              </a:ext>
            </a:extLst>
          </p:cNvPr>
          <p:cNvCxnSpPr>
            <a:cxnSpLocks/>
            <a:stCxn id="13" idx="0"/>
            <a:endCxn id="15" idx="3"/>
          </p:cNvCxnSpPr>
          <p:nvPr/>
        </p:nvCxnSpPr>
        <p:spPr>
          <a:xfrm flipH="1" flipV="1">
            <a:off x="8656395" y="7296035"/>
            <a:ext cx="1699360" cy="18132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xmlns="" id="{2481A4BE-40CF-B952-9CF8-A1302CBE0145}"/>
              </a:ext>
            </a:extLst>
          </p:cNvPr>
          <p:cNvSpPr/>
          <p:nvPr/>
        </p:nvSpPr>
        <p:spPr>
          <a:xfrm rot="19294457">
            <a:off x="6600528" y="5625630"/>
            <a:ext cx="3607694" cy="3340810"/>
          </a:xfrm>
          <a:custGeom>
            <a:avLst/>
            <a:gdLst>
              <a:gd name="connsiteX0" fmla="*/ 0 w 3680382"/>
              <a:gd name="connsiteY0" fmla="*/ 0 h 2268331"/>
              <a:gd name="connsiteX1" fmla="*/ 3680382 w 3680382"/>
              <a:gd name="connsiteY1" fmla="*/ 0 h 2268331"/>
              <a:gd name="connsiteX2" fmla="*/ 3680382 w 3680382"/>
              <a:gd name="connsiteY2" fmla="*/ 2268331 h 2268331"/>
              <a:gd name="connsiteX3" fmla="*/ 0 w 3680382"/>
              <a:gd name="connsiteY3" fmla="*/ 2268331 h 2268331"/>
              <a:gd name="connsiteX4" fmla="*/ 0 w 3680382"/>
              <a:gd name="connsiteY4" fmla="*/ 0 h 2268331"/>
              <a:gd name="connsiteX0" fmla="*/ 0 w 3680382"/>
              <a:gd name="connsiteY0" fmla="*/ 0 h 2268331"/>
              <a:gd name="connsiteX1" fmla="*/ 3228140 w 3680382"/>
              <a:gd name="connsiteY1" fmla="*/ 826951 h 2268331"/>
              <a:gd name="connsiteX2" fmla="*/ 3680382 w 3680382"/>
              <a:gd name="connsiteY2" fmla="*/ 2268331 h 2268331"/>
              <a:gd name="connsiteX3" fmla="*/ 0 w 3680382"/>
              <a:gd name="connsiteY3" fmla="*/ 2268331 h 2268331"/>
              <a:gd name="connsiteX4" fmla="*/ 0 w 3680382"/>
              <a:gd name="connsiteY4" fmla="*/ 0 h 2268331"/>
              <a:gd name="connsiteX0" fmla="*/ 0 w 4476711"/>
              <a:gd name="connsiteY0" fmla="*/ 0 h 2992711"/>
              <a:gd name="connsiteX1" fmla="*/ 3228140 w 4476711"/>
              <a:gd name="connsiteY1" fmla="*/ 826951 h 2992711"/>
              <a:gd name="connsiteX2" fmla="*/ 4476711 w 4476711"/>
              <a:gd name="connsiteY2" fmla="*/ 2992711 h 2992711"/>
              <a:gd name="connsiteX3" fmla="*/ 0 w 4476711"/>
              <a:gd name="connsiteY3" fmla="*/ 2268331 h 2992711"/>
              <a:gd name="connsiteX4" fmla="*/ 0 w 4476711"/>
              <a:gd name="connsiteY4" fmla="*/ 0 h 2992711"/>
              <a:gd name="connsiteX0" fmla="*/ 0 w 4476711"/>
              <a:gd name="connsiteY0" fmla="*/ 0 h 2992711"/>
              <a:gd name="connsiteX1" fmla="*/ 3228140 w 4476711"/>
              <a:gd name="connsiteY1" fmla="*/ 826951 h 2992711"/>
              <a:gd name="connsiteX2" fmla="*/ 4476711 w 4476711"/>
              <a:gd name="connsiteY2" fmla="*/ 2992711 h 2992711"/>
              <a:gd name="connsiteX3" fmla="*/ 1132206 w 4476711"/>
              <a:gd name="connsiteY3" fmla="*/ 1425000 h 2992711"/>
              <a:gd name="connsiteX4" fmla="*/ 0 w 4476711"/>
              <a:gd name="connsiteY4" fmla="*/ 0 h 2992711"/>
              <a:gd name="connsiteX0" fmla="*/ 0 w 3607694"/>
              <a:gd name="connsiteY0" fmla="*/ 0 h 3340810"/>
              <a:gd name="connsiteX1" fmla="*/ 2359123 w 3607694"/>
              <a:gd name="connsiteY1" fmla="*/ 1175050 h 3340810"/>
              <a:gd name="connsiteX2" fmla="*/ 3607694 w 3607694"/>
              <a:gd name="connsiteY2" fmla="*/ 3340810 h 3340810"/>
              <a:gd name="connsiteX3" fmla="*/ 263189 w 3607694"/>
              <a:gd name="connsiteY3" fmla="*/ 1773099 h 3340810"/>
              <a:gd name="connsiteX4" fmla="*/ 0 w 3607694"/>
              <a:gd name="connsiteY4" fmla="*/ 0 h 334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7694" h="3340810">
                <a:moveTo>
                  <a:pt x="0" y="0"/>
                </a:moveTo>
                <a:lnTo>
                  <a:pt x="2359123" y="1175050"/>
                </a:lnTo>
                <a:lnTo>
                  <a:pt x="3607694" y="3340810"/>
                </a:lnTo>
                <a:lnTo>
                  <a:pt x="263189" y="1773099"/>
                </a:lnTo>
                <a:lnTo>
                  <a:pt x="0" y="0"/>
                </a:lnTo>
                <a:close/>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xmlns="" id="{72246EA4-854D-E0DF-22B3-C04B81D0237E}"/>
              </a:ext>
            </a:extLst>
          </p:cNvPr>
          <p:cNvGrpSpPr/>
          <p:nvPr/>
        </p:nvGrpSpPr>
        <p:grpSpPr>
          <a:xfrm>
            <a:off x="0" y="0"/>
            <a:ext cx="15119350" cy="1980670"/>
            <a:chOff x="0" y="0"/>
            <a:chExt cx="15119350" cy="1980670"/>
          </a:xfrm>
        </p:grpSpPr>
        <p:sp>
          <p:nvSpPr>
            <p:cNvPr id="20" name="Rectangle 19">
              <a:extLst>
                <a:ext uri="{FF2B5EF4-FFF2-40B4-BE49-F238E27FC236}">
                  <a16:creationId xmlns:a16="http://schemas.microsoft.com/office/drawing/2014/main" xmlns="" id="{DAC4277A-A607-B6D6-D838-3E2F6F828213}"/>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2" name="TextBox 21">
              <a:extLst>
                <a:ext uri="{FF2B5EF4-FFF2-40B4-BE49-F238E27FC236}">
                  <a16:creationId xmlns:a16="http://schemas.microsoft.com/office/drawing/2014/main" xmlns="" id="{96847DCD-0FC6-CABC-C38B-37C67D08F81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7" name="Picture 3">
              <a:extLst>
                <a:ext uri="{FF2B5EF4-FFF2-40B4-BE49-F238E27FC236}">
                  <a16:creationId xmlns:a16="http://schemas.microsoft.com/office/drawing/2014/main" xmlns="" id="{C9EB8DC3-516C-43A4-6D77-AEC05AFD7034}"/>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8" name="Group 27">
              <a:extLst>
                <a:ext uri="{FF2B5EF4-FFF2-40B4-BE49-F238E27FC236}">
                  <a16:creationId xmlns:a16="http://schemas.microsoft.com/office/drawing/2014/main" xmlns="" id="{11CB0AF8-869A-C46B-5EC4-11E045627DDB}"/>
                </a:ext>
              </a:extLst>
            </p:cNvPr>
            <p:cNvGrpSpPr/>
            <p:nvPr/>
          </p:nvGrpSpPr>
          <p:grpSpPr>
            <a:xfrm>
              <a:off x="1" y="0"/>
              <a:ext cx="15119349" cy="1921524"/>
              <a:chOff x="1" y="-1616"/>
              <a:chExt cx="15119349" cy="1921524"/>
            </a:xfrm>
          </p:grpSpPr>
          <p:sp>
            <p:nvSpPr>
              <p:cNvPr id="63" name="Rectangle 62">
                <a:extLst>
                  <a:ext uri="{FF2B5EF4-FFF2-40B4-BE49-F238E27FC236}">
                    <a16:creationId xmlns:a16="http://schemas.microsoft.com/office/drawing/2014/main" xmlns="" id="{74654469-051A-0B8B-D2C0-F84250C2CF6E}"/>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xmlns="" id="{DFC49B6B-AD6E-9E9C-993D-68DF2A12C92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xmlns="" id="{E1063F06-2D13-25E5-B85B-2920348F6E6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xmlns="" id="{E8196475-21C7-A4B2-6B57-17759E12924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xmlns="" id="{CB0C7B30-FB28-729F-1DC4-B4A8ED51DBB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xmlns="" id="{8014BC98-64AB-8568-6383-43C3980ED55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xmlns="" id="{49315456-C97F-EAF6-0CE8-407C2911265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46" name="TextBox 45">
              <a:extLst>
                <a:ext uri="{FF2B5EF4-FFF2-40B4-BE49-F238E27FC236}">
                  <a16:creationId xmlns:a16="http://schemas.microsoft.com/office/drawing/2014/main" xmlns="" id="{980A10FE-0753-FC8A-6F62-5A4E57B31278}"/>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47" name="TextBox 46">
              <a:extLst>
                <a:ext uri="{FF2B5EF4-FFF2-40B4-BE49-F238E27FC236}">
                  <a16:creationId xmlns:a16="http://schemas.microsoft.com/office/drawing/2014/main" xmlns="" id="{563D66F9-7186-8BB4-B183-DD138E0F722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50" name="TextBox 49">
              <a:extLst>
                <a:ext uri="{FF2B5EF4-FFF2-40B4-BE49-F238E27FC236}">
                  <a16:creationId xmlns:a16="http://schemas.microsoft.com/office/drawing/2014/main" xmlns="" id="{5D36916D-3E93-8E88-B1A0-7FDDF08F8D12}"/>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58" name="Picture 57" descr="D:\GIT PROJECTS\OPAT-background\Virtual Intelligence Service only logo.PNG">
              <a:extLst>
                <a:ext uri="{FF2B5EF4-FFF2-40B4-BE49-F238E27FC236}">
                  <a16:creationId xmlns:a16="http://schemas.microsoft.com/office/drawing/2014/main" xmlns="" id="{275112C1-2298-B703-67F5-4F92D38A7986}"/>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59" name="Rektangel 11">
              <a:extLst>
                <a:ext uri="{FF2B5EF4-FFF2-40B4-BE49-F238E27FC236}">
                  <a16:creationId xmlns:a16="http://schemas.microsoft.com/office/drawing/2014/main" xmlns="" id="{2E80FFC5-AA28-10D8-1F07-48B3D7ABDB17}"/>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50757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xmlns="" id="{6D5F1EC3-B6AA-FAAE-43F0-499E9AEE30CD}"/>
            </a:ext>
          </a:extLst>
        </p:cNvPr>
        <p:cNvGrpSpPr/>
        <p:nvPr/>
      </p:nvGrpSpPr>
      <p:grpSpPr>
        <a:xfrm>
          <a:off x="0" y="0"/>
          <a:ext cx="0" cy="0"/>
          <a:chOff x="0" y="0"/>
          <a:chExt cx="0" cy="0"/>
        </a:xfrm>
      </p:grpSpPr>
      <p:pic>
        <p:nvPicPr>
          <p:cNvPr id="3" name="Picture 2" descr="An aerial view of a snowy area&#10;&#10;AI-generated content may be incorrect.">
            <a:extLst>
              <a:ext uri="{FF2B5EF4-FFF2-40B4-BE49-F238E27FC236}">
                <a16:creationId xmlns:a16="http://schemas.microsoft.com/office/drawing/2014/main" xmlns="" id="{C5AEAC88-DC23-0F50-3828-4F26BAE5E57C}"/>
              </a:ext>
            </a:extLst>
          </p:cNvPr>
          <p:cNvPicPr>
            <a:picLocks noChangeAspect="1"/>
          </p:cNvPicPr>
          <p:nvPr/>
        </p:nvPicPr>
        <p:blipFill>
          <a:blip r:embed="rId3">
            <a:grayscl/>
            <a:extLst>
              <a:ext uri="{BEBA8EAE-BF5A-486C-A8C5-ECC9F3942E4B}">
                <a14:imgProps xmlns:a14="http://schemas.microsoft.com/office/drawing/2010/main" xmlns="">
                  <a14:imgLayer r:embed="rId4">
                    <a14:imgEffect>
                      <a14:sharpenSoften amount="25000"/>
                    </a14:imgEffect>
                    <a14:imgEffect>
                      <a14:colorTemperature colorTemp="6165"/>
                    </a14:imgEffect>
                    <a14:imgEffect>
                      <a14:saturation sat="63000"/>
                    </a14:imgEffect>
                    <a14:imgEffect>
                      <a14:brightnessContrast bright="25000" contrast="25000"/>
                    </a14:imgEffect>
                  </a14:imgLayer>
                </a14:imgProps>
              </a:ext>
            </a:extLst>
          </a:blip>
          <a:srcRect l="30689" t="4835" r="32665" b="44638"/>
          <a:stretch/>
        </p:blipFill>
        <p:spPr>
          <a:xfrm>
            <a:off x="-1" y="1897315"/>
            <a:ext cx="15119351" cy="8794498"/>
          </a:xfrm>
          <a:prstGeom prst="rect">
            <a:avLst/>
          </a:prstGeom>
        </p:spPr>
      </p:pic>
      <p:sp>
        <p:nvSpPr>
          <p:cNvPr id="23" name="Google Shape;171;p20">
            <a:extLst>
              <a:ext uri="{FF2B5EF4-FFF2-40B4-BE49-F238E27FC236}">
                <a16:creationId xmlns:a16="http://schemas.microsoft.com/office/drawing/2014/main" xmlns="" id="{9CF47372-A5A3-F0D5-5ADB-43F2C2A6644E}"/>
              </a:ext>
            </a:extLst>
          </p:cNvPr>
          <p:cNvSpPr txBox="1"/>
          <p:nvPr/>
        </p:nvSpPr>
        <p:spPr>
          <a:xfrm>
            <a:off x="2566668" y="8398758"/>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P</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58.917 E 032 59.366</a:t>
            </a:r>
            <a:br>
              <a:rPr lang="pt-BR" sz="1000" b="1" dirty="0"/>
            </a:br>
            <a:r>
              <a:rPr lang="fr" sz="1000" b="1" dirty="0"/>
              <a:t>DPI MSL: 540FT</a:t>
            </a:r>
            <a:endParaRPr sz="1000" b="1" dirty="0"/>
          </a:p>
          <a:p>
            <a:pPr marL="0" lvl="0" indent="0" algn="l" rtl="0">
              <a:spcBef>
                <a:spcPts val="0"/>
              </a:spcBef>
              <a:spcAft>
                <a:spcPts val="0"/>
              </a:spcAft>
              <a:buNone/>
            </a:pPr>
            <a:endParaRPr sz="1000" b="1" dirty="0"/>
          </a:p>
        </p:txBody>
      </p:sp>
      <p:sp>
        <p:nvSpPr>
          <p:cNvPr id="53" name="TextBox 52">
            <a:extLst>
              <a:ext uri="{FF2B5EF4-FFF2-40B4-BE49-F238E27FC236}">
                <a16:creationId xmlns:a16="http://schemas.microsoft.com/office/drawing/2014/main" xmlns="" id="{1AEA324E-D9BB-C90B-87F2-28C6A6F3DE17}"/>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3/4 SPLIT 2</a:t>
            </a:r>
          </a:p>
        </p:txBody>
      </p:sp>
      <p:grpSp>
        <p:nvGrpSpPr>
          <p:cNvPr id="38" name="Group 37">
            <a:extLst>
              <a:ext uri="{FF2B5EF4-FFF2-40B4-BE49-F238E27FC236}">
                <a16:creationId xmlns:a16="http://schemas.microsoft.com/office/drawing/2014/main" xmlns="" id="{089C8723-A8E0-04F2-5BE7-D411A4437948}"/>
              </a:ext>
            </a:extLst>
          </p:cNvPr>
          <p:cNvGrpSpPr/>
          <p:nvPr/>
        </p:nvGrpSpPr>
        <p:grpSpPr>
          <a:xfrm rot="5400000">
            <a:off x="14195180" y="2629410"/>
            <a:ext cx="559046" cy="692832"/>
            <a:chOff x="15526400" y="3343535"/>
            <a:chExt cx="1172983" cy="1324523"/>
          </a:xfrm>
        </p:grpSpPr>
        <p:sp>
          <p:nvSpPr>
            <p:cNvPr id="39" name="Freeform: Shape 38">
              <a:extLst>
                <a:ext uri="{FF2B5EF4-FFF2-40B4-BE49-F238E27FC236}">
                  <a16:creationId xmlns:a16="http://schemas.microsoft.com/office/drawing/2014/main" xmlns="" id="{1280CB96-D04A-B0B9-F439-289D0B2DD6BD}"/>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a16="http://schemas.microsoft.com/office/drawing/2014/main" xmlns="" id="{6E72CF47-DDA6-5E84-3497-3F7E8F85416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cxnSp>
        <p:nvCxnSpPr>
          <p:cNvPr id="68" name="Straight Connector 67">
            <a:extLst>
              <a:ext uri="{FF2B5EF4-FFF2-40B4-BE49-F238E27FC236}">
                <a16:creationId xmlns:a16="http://schemas.microsoft.com/office/drawing/2014/main" xmlns="" id="{85C43718-449E-17E2-42E0-44365D2A9C20}"/>
              </a:ext>
            </a:extLst>
          </p:cNvPr>
          <p:cNvCxnSpPr>
            <a:cxnSpLocks/>
            <a:stCxn id="23" idx="0"/>
            <a:endCxn id="69" idx="3"/>
          </p:cNvCxnSpPr>
          <p:nvPr/>
        </p:nvCxnSpPr>
        <p:spPr>
          <a:xfrm flipV="1">
            <a:off x="3530675" y="6294564"/>
            <a:ext cx="1150278" cy="21041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xmlns="" id="{DB28E4B6-0B79-F17D-2493-3C563BD94089}"/>
              </a:ext>
            </a:extLst>
          </p:cNvPr>
          <p:cNvSpPr/>
          <p:nvPr/>
        </p:nvSpPr>
        <p:spPr>
          <a:xfrm>
            <a:off x="4462904" y="5914736"/>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5" name="Isosceles Triangle 54">
            <a:extLst>
              <a:ext uri="{FF2B5EF4-FFF2-40B4-BE49-F238E27FC236}">
                <a16:creationId xmlns:a16="http://schemas.microsoft.com/office/drawing/2014/main" xmlns="" id="{F352B961-719D-017A-4FC6-20F55A5EA535}"/>
              </a:ext>
            </a:extLst>
          </p:cNvPr>
          <p:cNvSpPr/>
          <p:nvPr/>
        </p:nvSpPr>
        <p:spPr>
          <a:xfrm>
            <a:off x="11426751" y="412662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60" name="Isosceles Triangle 59">
            <a:extLst>
              <a:ext uri="{FF2B5EF4-FFF2-40B4-BE49-F238E27FC236}">
                <a16:creationId xmlns:a16="http://schemas.microsoft.com/office/drawing/2014/main" xmlns="" id="{FC2A42F6-D342-E1D9-FDF3-C0577B65247E}"/>
              </a:ext>
            </a:extLst>
          </p:cNvPr>
          <p:cNvSpPr/>
          <p:nvPr/>
        </p:nvSpPr>
        <p:spPr>
          <a:xfrm>
            <a:off x="8124751" y="4075823"/>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65" name="Isosceles Triangle 64">
            <a:extLst>
              <a:ext uri="{FF2B5EF4-FFF2-40B4-BE49-F238E27FC236}">
                <a16:creationId xmlns:a16="http://schemas.microsoft.com/office/drawing/2014/main" xmlns="" id="{6E0DF254-2206-9E28-EBA0-4C0D6FD2B534}"/>
              </a:ext>
            </a:extLst>
          </p:cNvPr>
          <p:cNvSpPr/>
          <p:nvPr/>
        </p:nvSpPr>
        <p:spPr>
          <a:xfrm>
            <a:off x="5823153" y="3805564"/>
            <a:ext cx="436098" cy="37982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7" name="Google Shape;171;p20">
            <a:extLst>
              <a:ext uri="{FF2B5EF4-FFF2-40B4-BE49-F238E27FC236}">
                <a16:creationId xmlns:a16="http://schemas.microsoft.com/office/drawing/2014/main" xmlns="" id="{DB39B4D7-96BC-5E33-DD81-1000D15ADC19}"/>
              </a:ext>
            </a:extLst>
          </p:cNvPr>
          <p:cNvSpPr txBox="1"/>
          <p:nvPr/>
        </p:nvSpPr>
        <p:spPr>
          <a:xfrm>
            <a:off x="298231" y="2510846"/>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Q</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58.946 E 032 59.205</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8" name="Isosceles Triangle 7">
            <a:extLst>
              <a:ext uri="{FF2B5EF4-FFF2-40B4-BE49-F238E27FC236}">
                <a16:creationId xmlns:a16="http://schemas.microsoft.com/office/drawing/2014/main" xmlns="" id="{F7503767-76DA-8029-5C5C-531E8089BEAD}"/>
              </a:ext>
            </a:extLst>
          </p:cNvPr>
          <p:cNvSpPr/>
          <p:nvPr/>
        </p:nvSpPr>
        <p:spPr>
          <a:xfrm>
            <a:off x="4026806" y="5345906"/>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1" name="Straight Connector 10">
            <a:extLst>
              <a:ext uri="{FF2B5EF4-FFF2-40B4-BE49-F238E27FC236}">
                <a16:creationId xmlns:a16="http://schemas.microsoft.com/office/drawing/2014/main" xmlns="" id="{E2E02A51-B562-26DD-AF8B-FA08EACA16B7}"/>
              </a:ext>
            </a:extLst>
          </p:cNvPr>
          <p:cNvCxnSpPr>
            <a:stCxn id="7" idx="2"/>
            <a:endCxn id="8" idx="1"/>
          </p:cNvCxnSpPr>
          <p:nvPr/>
        </p:nvCxnSpPr>
        <p:spPr>
          <a:xfrm>
            <a:off x="1262238" y="3302326"/>
            <a:ext cx="2873593" cy="22334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Google Shape;171;p20">
            <a:extLst>
              <a:ext uri="{FF2B5EF4-FFF2-40B4-BE49-F238E27FC236}">
                <a16:creationId xmlns:a16="http://schemas.microsoft.com/office/drawing/2014/main" xmlns="" id="{9913443F-1675-D3DF-52B2-2E08B2195E8C}"/>
              </a:ext>
            </a:extLst>
          </p:cNvPr>
          <p:cNvSpPr txBox="1"/>
          <p:nvPr/>
        </p:nvSpPr>
        <p:spPr>
          <a:xfrm>
            <a:off x="2292962" y="2510846"/>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R</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58.966 E 032 59.215</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17" name="Isosceles Triangle 16">
            <a:extLst>
              <a:ext uri="{FF2B5EF4-FFF2-40B4-BE49-F238E27FC236}">
                <a16:creationId xmlns:a16="http://schemas.microsoft.com/office/drawing/2014/main" xmlns="" id="{4569A3D0-24B4-84ED-839F-E190E2401F94}"/>
              </a:ext>
            </a:extLst>
          </p:cNvPr>
          <p:cNvSpPr/>
          <p:nvPr/>
        </p:nvSpPr>
        <p:spPr>
          <a:xfrm>
            <a:off x="4790027" y="526481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9" name="Straight Connector 18">
            <a:extLst>
              <a:ext uri="{FF2B5EF4-FFF2-40B4-BE49-F238E27FC236}">
                <a16:creationId xmlns:a16="http://schemas.microsoft.com/office/drawing/2014/main" xmlns="" id="{70AFAC08-4753-F674-5CFE-A5D2B5F7F291}"/>
              </a:ext>
            </a:extLst>
          </p:cNvPr>
          <p:cNvCxnSpPr>
            <a:cxnSpLocks/>
            <a:stCxn id="16" idx="2"/>
            <a:endCxn id="17" idx="1"/>
          </p:cNvCxnSpPr>
          <p:nvPr/>
        </p:nvCxnSpPr>
        <p:spPr>
          <a:xfrm>
            <a:off x="3256969" y="3302326"/>
            <a:ext cx="1642083" cy="21524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Google Shape;171;p20">
            <a:extLst>
              <a:ext uri="{FF2B5EF4-FFF2-40B4-BE49-F238E27FC236}">
                <a16:creationId xmlns:a16="http://schemas.microsoft.com/office/drawing/2014/main" xmlns="" id="{0A943200-D3CF-BFE8-9C88-10D5FFF3A365}"/>
              </a:ext>
            </a:extLst>
          </p:cNvPr>
          <p:cNvSpPr txBox="1"/>
          <p:nvPr/>
        </p:nvSpPr>
        <p:spPr>
          <a:xfrm>
            <a:off x="4280072" y="2516924"/>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58.986 E 032 59.235</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27" name="Isosceles Triangle 26">
            <a:extLst>
              <a:ext uri="{FF2B5EF4-FFF2-40B4-BE49-F238E27FC236}">
                <a16:creationId xmlns:a16="http://schemas.microsoft.com/office/drawing/2014/main" xmlns="" id="{FC569AFD-1667-D585-149C-D72AC25BF50A}"/>
              </a:ext>
            </a:extLst>
          </p:cNvPr>
          <p:cNvSpPr/>
          <p:nvPr/>
        </p:nvSpPr>
        <p:spPr>
          <a:xfrm>
            <a:off x="5542598" y="5155992"/>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28" name="Straight Connector 27">
            <a:extLst>
              <a:ext uri="{FF2B5EF4-FFF2-40B4-BE49-F238E27FC236}">
                <a16:creationId xmlns:a16="http://schemas.microsoft.com/office/drawing/2014/main" xmlns="" id="{0D462D88-47C5-4E78-BD33-1C858C9A0AE4}"/>
              </a:ext>
            </a:extLst>
          </p:cNvPr>
          <p:cNvCxnSpPr>
            <a:cxnSpLocks/>
            <a:stCxn id="22" idx="2"/>
            <a:endCxn id="27" idx="0"/>
          </p:cNvCxnSpPr>
          <p:nvPr/>
        </p:nvCxnSpPr>
        <p:spPr>
          <a:xfrm>
            <a:off x="5244079" y="3308404"/>
            <a:ext cx="516568" cy="1847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Google Shape;171;p20">
            <a:extLst>
              <a:ext uri="{FF2B5EF4-FFF2-40B4-BE49-F238E27FC236}">
                <a16:creationId xmlns:a16="http://schemas.microsoft.com/office/drawing/2014/main" xmlns="" id="{96EFECCD-8C6C-791F-6F21-45120428ABFD}"/>
              </a:ext>
            </a:extLst>
          </p:cNvPr>
          <p:cNvSpPr txBox="1"/>
          <p:nvPr/>
        </p:nvSpPr>
        <p:spPr>
          <a:xfrm>
            <a:off x="6258316" y="2516924"/>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T</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59.003 E 032 59.246</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64" name="Isosceles Triangle 63">
            <a:extLst>
              <a:ext uri="{FF2B5EF4-FFF2-40B4-BE49-F238E27FC236}">
                <a16:creationId xmlns:a16="http://schemas.microsoft.com/office/drawing/2014/main" xmlns="" id="{D1E5752E-909C-55EF-CDBC-35B579B86BB5}"/>
              </a:ext>
            </a:extLst>
          </p:cNvPr>
          <p:cNvSpPr/>
          <p:nvPr/>
        </p:nvSpPr>
        <p:spPr>
          <a:xfrm>
            <a:off x="6258316" y="5090302"/>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70" name="Straight Connector 69">
            <a:extLst>
              <a:ext uri="{FF2B5EF4-FFF2-40B4-BE49-F238E27FC236}">
                <a16:creationId xmlns:a16="http://schemas.microsoft.com/office/drawing/2014/main" xmlns="" id="{BCE23367-49D7-FF4F-2654-DBD5BF310275}"/>
              </a:ext>
            </a:extLst>
          </p:cNvPr>
          <p:cNvCxnSpPr>
            <a:cxnSpLocks/>
            <a:stCxn id="63" idx="2"/>
            <a:endCxn id="64" idx="0"/>
          </p:cNvCxnSpPr>
          <p:nvPr/>
        </p:nvCxnSpPr>
        <p:spPr>
          <a:xfrm flipH="1">
            <a:off x="6476365" y="3308404"/>
            <a:ext cx="745958" cy="17818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Google Shape;171;p20">
            <a:extLst>
              <a:ext uri="{FF2B5EF4-FFF2-40B4-BE49-F238E27FC236}">
                <a16:creationId xmlns:a16="http://schemas.microsoft.com/office/drawing/2014/main" xmlns="" id="{9554882D-ED0E-E3E6-B08B-4A276A53B0D4}"/>
              </a:ext>
            </a:extLst>
          </p:cNvPr>
          <p:cNvSpPr txBox="1"/>
          <p:nvPr/>
        </p:nvSpPr>
        <p:spPr>
          <a:xfrm>
            <a:off x="8236560" y="2510846"/>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U</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59.020 E 032 59.253</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76" name="Isosceles Triangle 75">
            <a:extLst>
              <a:ext uri="{FF2B5EF4-FFF2-40B4-BE49-F238E27FC236}">
                <a16:creationId xmlns:a16="http://schemas.microsoft.com/office/drawing/2014/main" xmlns="" id="{DA034E3D-A565-BBA8-9E4E-6F42433E3D2A}"/>
              </a:ext>
            </a:extLst>
          </p:cNvPr>
          <p:cNvSpPr/>
          <p:nvPr/>
        </p:nvSpPr>
        <p:spPr>
          <a:xfrm>
            <a:off x="6988611" y="5034072"/>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77" name="Straight Connector 76">
            <a:extLst>
              <a:ext uri="{FF2B5EF4-FFF2-40B4-BE49-F238E27FC236}">
                <a16:creationId xmlns:a16="http://schemas.microsoft.com/office/drawing/2014/main" xmlns="" id="{7B2C9A82-B1E4-ED30-D93E-B858572B1D3D}"/>
              </a:ext>
            </a:extLst>
          </p:cNvPr>
          <p:cNvCxnSpPr>
            <a:cxnSpLocks/>
            <a:stCxn id="75" idx="2"/>
            <a:endCxn id="76" idx="0"/>
          </p:cNvCxnSpPr>
          <p:nvPr/>
        </p:nvCxnSpPr>
        <p:spPr>
          <a:xfrm flipH="1">
            <a:off x="7206660" y="3302326"/>
            <a:ext cx="1993907" cy="17317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2" name="Google Shape;171;p20">
            <a:extLst>
              <a:ext uri="{FF2B5EF4-FFF2-40B4-BE49-F238E27FC236}">
                <a16:creationId xmlns:a16="http://schemas.microsoft.com/office/drawing/2014/main" xmlns="" id="{F5CDEE9B-B60B-DA47-BD24-B11AFBB23E51}"/>
              </a:ext>
            </a:extLst>
          </p:cNvPr>
          <p:cNvSpPr txBox="1"/>
          <p:nvPr/>
        </p:nvSpPr>
        <p:spPr>
          <a:xfrm>
            <a:off x="10222029" y="2510846"/>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V</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59.040 E 032 59.264</a:t>
            </a:r>
            <a:br>
              <a:rPr lang="pt-BR" sz="1000" b="1" dirty="0"/>
            </a:br>
            <a:r>
              <a:rPr lang="fr" sz="1000" b="1" dirty="0"/>
              <a:t>DPI MSL: 530FT</a:t>
            </a:r>
            <a:endParaRPr sz="1000" b="1" dirty="0"/>
          </a:p>
          <a:p>
            <a:pPr marL="0" lvl="0" indent="0" algn="l" rtl="0">
              <a:spcBef>
                <a:spcPts val="0"/>
              </a:spcBef>
              <a:spcAft>
                <a:spcPts val="0"/>
              </a:spcAft>
              <a:buNone/>
            </a:pPr>
            <a:endParaRPr sz="1000" b="1" dirty="0"/>
          </a:p>
        </p:txBody>
      </p:sp>
      <p:sp>
        <p:nvSpPr>
          <p:cNvPr id="83" name="Isosceles Triangle 82">
            <a:extLst>
              <a:ext uri="{FF2B5EF4-FFF2-40B4-BE49-F238E27FC236}">
                <a16:creationId xmlns:a16="http://schemas.microsoft.com/office/drawing/2014/main" xmlns="" id="{4DE3E559-B6EF-48A8-6FCC-360E72EA052E}"/>
              </a:ext>
            </a:extLst>
          </p:cNvPr>
          <p:cNvSpPr/>
          <p:nvPr/>
        </p:nvSpPr>
        <p:spPr>
          <a:xfrm>
            <a:off x="7658426" y="496215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84" name="Straight Connector 83">
            <a:extLst>
              <a:ext uri="{FF2B5EF4-FFF2-40B4-BE49-F238E27FC236}">
                <a16:creationId xmlns:a16="http://schemas.microsoft.com/office/drawing/2014/main" xmlns="" id="{D60D94EC-8C08-83E4-93BC-C7CC8E09FDA7}"/>
              </a:ext>
            </a:extLst>
          </p:cNvPr>
          <p:cNvCxnSpPr>
            <a:cxnSpLocks/>
            <a:stCxn id="82" idx="2"/>
            <a:endCxn id="83" idx="0"/>
          </p:cNvCxnSpPr>
          <p:nvPr/>
        </p:nvCxnSpPr>
        <p:spPr>
          <a:xfrm flipH="1">
            <a:off x="7876475" y="3302326"/>
            <a:ext cx="3309561" cy="1659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Google Shape;171;p20">
            <a:extLst>
              <a:ext uri="{FF2B5EF4-FFF2-40B4-BE49-F238E27FC236}">
                <a16:creationId xmlns:a16="http://schemas.microsoft.com/office/drawing/2014/main" xmlns="" id="{87955F98-3ED2-1B4F-F617-CF9F14AED879}"/>
              </a:ext>
            </a:extLst>
          </p:cNvPr>
          <p:cNvSpPr txBox="1"/>
          <p:nvPr/>
        </p:nvSpPr>
        <p:spPr>
          <a:xfrm>
            <a:off x="4548351" y="8398758"/>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O</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58.988 E 032 59.410</a:t>
            </a:r>
            <a:br>
              <a:rPr lang="pt-BR" sz="1000" b="1" dirty="0"/>
            </a:br>
            <a:r>
              <a:rPr lang="fr" sz="1000" b="1" dirty="0"/>
              <a:t>DPI MSL: 540FT</a:t>
            </a:r>
            <a:endParaRPr sz="1000" b="1" dirty="0"/>
          </a:p>
          <a:p>
            <a:pPr marL="0" lvl="0" indent="0" algn="l" rtl="0">
              <a:spcBef>
                <a:spcPts val="0"/>
              </a:spcBef>
              <a:spcAft>
                <a:spcPts val="0"/>
              </a:spcAft>
              <a:buNone/>
            </a:pPr>
            <a:endParaRPr sz="1000" b="1" dirty="0"/>
          </a:p>
        </p:txBody>
      </p:sp>
      <p:cxnSp>
        <p:nvCxnSpPr>
          <p:cNvPr id="96" name="Straight Connector 95">
            <a:extLst>
              <a:ext uri="{FF2B5EF4-FFF2-40B4-BE49-F238E27FC236}">
                <a16:creationId xmlns:a16="http://schemas.microsoft.com/office/drawing/2014/main" xmlns="" id="{FB820074-88EE-D1F2-6AB8-7626244AB20A}"/>
              </a:ext>
            </a:extLst>
          </p:cNvPr>
          <p:cNvCxnSpPr>
            <a:cxnSpLocks/>
            <a:stCxn id="95" idx="0"/>
            <a:endCxn id="97" idx="3"/>
          </p:cNvCxnSpPr>
          <p:nvPr/>
        </p:nvCxnSpPr>
        <p:spPr>
          <a:xfrm flipV="1">
            <a:off x="5512358" y="5915648"/>
            <a:ext cx="2265365" cy="24831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Isosceles Triangle 96">
            <a:extLst>
              <a:ext uri="{FF2B5EF4-FFF2-40B4-BE49-F238E27FC236}">
                <a16:creationId xmlns:a16="http://schemas.microsoft.com/office/drawing/2014/main" xmlns="" id="{05080CD1-6C65-06B6-4358-E04D00AF232E}"/>
              </a:ext>
            </a:extLst>
          </p:cNvPr>
          <p:cNvSpPr/>
          <p:nvPr/>
        </p:nvSpPr>
        <p:spPr>
          <a:xfrm>
            <a:off x="7559674" y="5535820"/>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99" name="Google Shape;171;p20">
            <a:extLst>
              <a:ext uri="{FF2B5EF4-FFF2-40B4-BE49-F238E27FC236}">
                <a16:creationId xmlns:a16="http://schemas.microsoft.com/office/drawing/2014/main" xmlns="" id="{3BF346E6-DE1C-1B88-E4A9-13F926D0495E}"/>
              </a:ext>
            </a:extLst>
          </p:cNvPr>
          <p:cNvSpPr txBox="1"/>
          <p:nvPr/>
        </p:nvSpPr>
        <p:spPr>
          <a:xfrm>
            <a:off x="12008144" y="7389487"/>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J</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58.030 E 032 59.600</a:t>
            </a:r>
            <a:br>
              <a:rPr lang="pt-BR" sz="1000" b="1" dirty="0"/>
            </a:br>
            <a:r>
              <a:rPr lang="fr" sz="1000" b="1" dirty="0"/>
              <a:t>DPI MSL: 550FT</a:t>
            </a:r>
            <a:endParaRPr sz="1000" b="1" dirty="0"/>
          </a:p>
          <a:p>
            <a:pPr marL="0" lvl="0" indent="0" algn="l" rtl="0">
              <a:spcBef>
                <a:spcPts val="0"/>
              </a:spcBef>
              <a:spcAft>
                <a:spcPts val="0"/>
              </a:spcAft>
              <a:buNone/>
            </a:pPr>
            <a:endParaRPr sz="1000" b="1" dirty="0"/>
          </a:p>
        </p:txBody>
      </p:sp>
      <p:cxnSp>
        <p:nvCxnSpPr>
          <p:cNvPr id="100" name="Straight Connector 99">
            <a:extLst>
              <a:ext uri="{FF2B5EF4-FFF2-40B4-BE49-F238E27FC236}">
                <a16:creationId xmlns:a16="http://schemas.microsoft.com/office/drawing/2014/main" xmlns="" id="{1F85E5CE-CE9F-31AC-6B67-4B76F80C7456}"/>
              </a:ext>
            </a:extLst>
          </p:cNvPr>
          <p:cNvCxnSpPr>
            <a:cxnSpLocks/>
            <a:stCxn id="99" idx="0"/>
            <a:endCxn id="101" idx="3"/>
          </p:cNvCxnSpPr>
          <p:nvPr/>
        </p:nvCxnSpPr>
        <p:spPr>
          <a:xfrm flipH="1" flipV="1">
            <a:off x="11472881" y="6105562"/>
            <a:ext cx="1499270" cy="1283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Isosceles Triangle 100">
            <a:extLst>
              <a:ext uri="{FF2B5EF4-FFF2-40B4-BE49-F238E27FC236}">
                <a16:creationId xmlns:a16="http://schemas.microsoft.com/office/drawing/2014/main" xmlns="" id="{C742D159-DC85-6B22-5B02-49F482076A5B}"/>
              </a:ext>
            </a:extLst>
          </p:cNvPr>
          <p:cNvSpPr/>
          <p:nvPr/>
        </p:nvSpPr>
        <p:spPr>
          <a:xfrm>
            <a:off x="11254832" y="5725734"/>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03" name="Google Shape;171;p20">
            <a:extLst>
              <a:ext uri="{FF2B5EF4-FFF2-40B4-BE49-F238E27FC236}">
                <a16:creationId xmlns:a16="http://schemas.microsoft.com/office/drawing/2014/main" xmlns="" id="{FB413D04-BC09-4624-D388-CF09D65B4FD8}"/>
              </a:ext>
            </a:extLst>
          </p:cNvPr>
          <p:cNvSpPr txBox="1"/>
          <p:nvPr/>
        </p:nvSpPr>
        <p:spPr>
          <a:xfrm>
            <a:off x="6532777" y="8413413"/>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N</a:t>
            </a:r>
          </a:p>
          <a:p>
            <a:pPr marL="0" lvl="0" indent="0" algn="l" rtl="0">
              <a:spcBef>
                <a:spcPts val="0"/>
              </a:spcBef>
              <a:spcAft>
                <a:spcPts val="0"/>
              </a:spcAft>
              <a:buNone/>
            </a:pPr>
            <a:r>
              <a:rPr lang="en-GB" sz="1000" b="1" dirty="0"/>
              <a:t>FUEL STORAGE</a:t>
            </a:r>
            <a:endParaRPr sz="1000" b="1" dirty="0"/>
          </a:p>
          <a:p>
            <a:pPr marL="0" lvl="0" indent="0" algn="l" rtl="0">
              <a:spcBef>
                <a:spcPts val="0"/>
              </a:spcBef>
              <a:spcAft>
                <a:spcPts val="0"/>
              </a:spcAft>
              <a:buNone/>
            </a:pPr>
            <a:r>
              <a:rPr lang="pt-BR" sz="1000" b="1" dirty="0"/>
              <a:t>N 67 58.851 E 032 59.920</a:t>
            </a:r>
            <a:br>
              <a:rPr lang="pt-BR" sz="1000" b="1" dirty="0"/>
            </a:br>
            <a:r>
              <a:rPr lang="pt-BR" sz="1000" b="1" dirty="0"/>
              <a:t>DPI MSL: 560FT</a:t>
            </a:r>
          </a:p>
          <a:p>
            <a:pPr marL="0" lvl="0" indent="0" algn="l" rtl="0">
              <a:spcBef>
                <a:spcPts val="0"/>
              </a:spcBef>
              <a:spcAft>
                <a:spcPts val="0"/>
              </a:spcAft>
              <a:buNone/>
            </a:pPr>
            <a:endParaRPr sz="1000" b="1" dirty="0"/>
          </a:p>
        </p:txBody>
      </p:sp>
      <p:cxnSp>
        <p:nvCxnSpPr>
          <p:cNvPr id="104" name="Straight Connector 103">
            <a:extLst>
              <a:ext uri="{FF2B5EF4-FFF2-40B4-BE49-F238E27FC236}">
                <a16:creationId xmlns:a16="http://schemas.microsoft.com/office/drawing/2014/main" xmlns="" id="{FFE6B285-E960-0FE2-453C-9A7DE45AB5ED}"/>
              </a:ext>
            </a:extLst>
          </p:cNvPr>
          <p:cNvCxnSpPr>
            <a:cxnSpLocks/>
            <a:stCxn id="103" idx="3"/>
            <a:endCxn id="105" idx="1"/>
          </p:cNvCxnSpPr>
          <p:nvPr/>
        </p:nvCxnSpPr>
        <p:spPr>
          <a:xfrm>
            <a:off x="8460791" y="8809153"/>
            <a:ext cx="1236952" cy="3810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Isosceles Triangle 104">
            <a:extLst>
              <a:ext uri="{FF2B5EF4-FFF2-40B4-BE49-F238E27FC236}">
                <a16:creationId xmlns:a16="http://schemas.microsoft.com/office/drawing/2014/main" xmlns="" id="{64F757D1-37C8-5BEE-4CAC-DE7C6072EF76}"/>
              </a:ext>
            </a:extLst>
          </p:cNvPr>
          <p:cNvSpPr/>
          <p:nvPr/>
        </p:nvSpPr>
        <p:spPr>
          <a:xfrm>
            <a:off x="9588718" y="9000324"/>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grpSp>
        <p:nvGrpSpPr>
          <p:cNvPr id="111" name="Group 110">
            <a:extLst>
              <a:ext uri="{FF2B5EF4-FFF2-40B4-BE49-F238E27FC236}">
                <a16:creationId xmlns:a16="http://schemas.microsoft.com/office/drawing/2014/main" xmlns="" id="{6AA0C96C-5692-24BB-5CEF-F19DB53F4300}"/>
              </a:ext>
            </a:extLst>
          </p:cNvPr>
          <p:cNvGrpSpPr/>
          <p:nvPr/>
        </p:nvGrpSpPr>
        <p:grpSpPr>
          <a:xfrm>
            <a:off x="0" y="0"/>
            <a:ext cx="15119350" cy="1980670"/>
            <a:chOff x="0" y="0"/>
            <a:chExt cx="15119350" cy="1980670"/>
          </a:xfrm>
        </p:grpSpPr>
        <p:sp>
          <p:nvSpPr>
            <p:cNvPr id="112" name="Rectangle 111">
              <a:extLst>
                <a:ext uri="{FF2B5EF4-FFF2-40B4-BE49-F238E27FC236}">
                  <a16:creationId xmlns:a16="http://schemas.microsoft.com/office/drawing/2014/main" xmlns="" id="{06576823-BF18-AF45-75E0-9FDE73D2572F}"/>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113" name="TextBox 112">
              <a:extLst>
                <a:ext uri="{FF2B5EF4-FFF2-40B4-BE49-F238E27FC236}">
                  <a16:creationId xmlns:a16="http://schemas.microsoft.com/office/drawing/2014/main" xmlns="" id="{3DC66137-9E51-0791-B3B5-46D622CE54C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4" name="Picture 3">
              <a:extLst>
                <a:ext uri="{FF2B5EF4-FFF2-40B4-BE49-F238E27FC236}">
                  <a16:creationId xmlns:a16="http://schemas.microsoft.com/office/drawing/2014/main" xmlns="" id="{7979A880-9AE0-90D6-FDC6-C6D718DD750F}"/>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15" name="Group 114">
              <a:extLst>
                <a:ext uri="{FF2B5EF4-FFF2-40B4-BE49-F238E27FC236}">
                  <a16:creationId xmlns:a16="http://schemas.microsoft.com/office/drawing/2014/main" xmlns="" id="{C8CE2114-7ED0-4EEB-1414-6695D68FC0FA}"/>
                </a:ext>
              </a:extLst>
            </p:cNvPr>
            <p:cNvGrpSpPr/>
            <p:nvPr/>
          </p:nvGrpSpPr>
          <p:grpSpPr>
            <a:xfrm>
              <a:off x="1" y="0"/>
              <a:ext cx="15119349" cy="1921524"/>
              <a:chOff x="1" y="-1616"/>
              <a:chExt cx="15119349" cy="1921524"/>
            </a:xfrm>
          </p:grpSpPr>
          <p:sp>
            <p:nvSpPr>
              <p:cNvPr id="122" name="Rectangle 121">
                <a:extLst>
                  <a:ext uri="{FF2B5EF4-FFF2-40B4-BE49-F238E27FC236}">
                    <a16:creationId xmlns:a16="http://schemas.microsoft.com/office/drawing/2014/main" xmlns="" id="{18FFE35F-D68B-7C26-8270-0B78EB88ABC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xmlns="" id="{3F0F8F15-B8B9-7E3F-393E-0FC2251890E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xmlns="" id="{0C80F808-1052-3CD0-6FD8-5E2D29F3D9B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xmlns="" id="{B126A262-4470-070D-C801-830D47D1124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xmlns="" id="{9AB513BC-9B4B-664F-3976-29253312CE9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xmlns="" id="{817FF071-8E2F-7BDE-8345-A3B66E4DF80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TextBox 115">
              <a:extLst>
                <a:ext uri="{FF2B5EF4-FFF2-40B4-BE49-F238E27FC236}">
                  <a16:creationId xmlns:a16="http://schemas.microsoft.com/office/drawing/2014/main" xmlns="" id="{21166538-5504-8E8F-0376-F5BB2301C38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117" name="TextBox 116">
              <a:extLst>
                <a:ext uri="{FF2B5EF4-FFF2-40B4-BE49-F238E27FC236}">
                  <a16:creationId xmlns:a16="http://schemas.microsoft.com/office/drawing/2014/main" xmlns="" id="{F2502784-63B5-6057-649B-77464F9D47C9}"/>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118" name="TextBox 117">
              <a:extLst>
                <a:ext uri="{FF2B5EF4-FFF2-40B4-BE49-F238E27FC236}">
                  <a16:creationId xmlns:a16="http://schemas.microsoft.com/office/drawing/2014/main" xmlns="" id="{06BE48E7-8A35-20F1-C29C-1480F283ED68}"/>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9" name="TextBox 118">
              <a:extLst>
                <a:ext uri="{FF2B5EF4-FFF2-40B4-BE49-F238E27FC236}">
                  <a16:creationId xmlns:a16="http://schemas.microsoft.com/office/drawing/2014/main" xmlns="" id="{225F5D03-7063-C896-0218-05BD815AE64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20" name="Picture 119" descr="D:\GIT PROJECTS\OPAT-background\Virtual Intelligence Service only logo.PNG">
              <a:extLst>
                <a:ext uri="{FF2B5EF4-FFF2-40B4-BE49-F238E27FC236}">
                  <a16:creationId xmlns:a16="http://schemas.microsoft.com/office/drawing/2014/main" xmlns="" id="{4AFE1CF0-2F33-EAA3-ECBE-F9970EA3086D}"/>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21" name="Rektangel 11">
              <a:extLst>
                <a:ext uri="{FF2B5EF4-FFF2-40B4-BE49-F238E27FC236}">
                  <a16:creationId xmlns:a16="http://schemas.microsoft.com/office/drawing/2014/main" xmlns="" id="{3BDA0897-7FD1-77EA-35AF-8669B1F31244}"/>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Freeform: Shape 127">
            <a:extLst>
              <a:ext uri="{FF2B5EF4-FFF2-40B4-BE49-F238E27FC236}">
                <a16:creationId xmlns:a16="http://schemas.microsoft.com/office/drawing/2014/main" xmlns="" id="{93FDE3D4-90A8-423F-B54D-FFDF5207D456}"/>
              </a:ext>
            </a:extLst>
          </p:cNvPr>
          <p:cNvSpPr/>
          <p:nvPr/>
        </p:nvSpPr>
        <p:spPr>
          <a:xfrm>
            <a:off x="2307771" y="4717143"/>
            <a:ext cx="10740572" cy="2873828"/>
          </a:xfrm>
          <a:custGeom>
            <a:avLst/>
            <a:gdLst>
              <a:gd name="connsiteX0" fmla="*/ 0 w 10740572"/>
              <a:gd name="connsiteY0" fmla="*/ 682171 h 2873828"/>
              <a:gd name="connsiteX1" fmla="*/ 2656115 w 10740572"/>
              <a:gd name="connsiteY1" fmla="*/ 2873828 h 2873828"/>
              <a:gd name="connsiteX2" fmla="*/ 10740572 w 10740572"/>
              <a:gd name="connsiteY2" fmla="*/ 1480457 h 2873828"/>
              <a:gd name="connsiteX3" fmla="*/ 6966858 w 10740572"/>
              <a:gd name="connsiteY3" fmla="*/ 0 h 2873828"/>
              <a:gd name="connsiteX4" fmla="*/ 0 w 10740572"/>
              <a:gd name="connsiteY4" fmla="*/ 682171 h 2873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572" h="2873828">
                <a:moveTo>
                  <a:pt x="0" y="682171"/>
                </a:moveTo>
                <a:lnTo>
                  <a:pt x="2656115" y="2873828"/>
                </a:lnTo>
                <a:lnTo>
                  <a:pt x="10740572" y="1480457"/>
                </a:lnTo>
                <a:lnTo>
                  <a:pt x="6966858" y="0"/>
                </a:lnTo>
                <a:lnTo>
                  <a:pt x="0" y="682171"/>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352045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xmlns="" id="{00F2ED14-B8C0-F565-B0D5-30D512064CA5}"/>
            </a:ext>
          </a:extLst>
        </p:cNvPr>
        <p:cNvGrpSpPr/>
        <p:nvPr/>
      </p:nvGrpSpPr>
      <p:grpSpPr>
        <a:xfrm>
          <a:off x="0" y="0"/>
          <a:ext cx="0" cy="0"/>
          <a:chOff x="0" y="0"/>
          <a:chExt cx="0" cy="0"/>
        </a:xfrm>
      </p:grpSpPr>
      <p:pic>
        <p:nvPicPr>
          <p:cNvPr id="3" name="Picture 2" descr="A large group of people in a field of snow&#10;&#10;AI-generated content may be incorrect.">
            <a:extLst>
              <a:ext uri="{FF2B5EF4-FFF2-40B4-BE49-F238E27FC236}">
                <a16:creationId xmlns:a16="http://schemas.microsoft.com/office/drawing/2014/main" xmlns="" id="{5CAE2619-2005-E3F3-69CD-A02022201768}"/>
              </a:ext>
            </a:extLst>
          </p:cNvPr>
          <p:cNvPicPr>
            <a:picLocks noChangeAspect="1"/>
          </p:cNvPicPr>
          <p:nvPr/>
        </p:nvPicPr>
        <p:blipFill>
          <a:blip r:embed="rId3">
            <a:grayscl/>
            <a:extLst>
              <a:ext uri="{BEBA8EAE-BF5A-486C-A8C5-ECC9F3942E4B}">
                <a14:imgProps xmlns:a14="http://schemas.microsoft.com/office/drawing/2010/main" xmlns="">
                  <a14:imgLayer r:embed="rId4">
                    <a14:imgEffect>
                      <a14:sharpenSoften amount="25000"/>
                    </a14:imgEffect>
                    <a14:imgEffect>
                      <a14:colorTemperature colorTemp="6165"/>
                    </a14:imgEffect>
                    <a14:imgEffect>
                      <a14:saturation sat="63000"/>
                    </a14:imgEffect>
                    <a14:imgEffect>
                      <a14:brightnessContrast bright="25000" contrast="25000"/>
                    </a14:imgEffect>
                  </a14:imgLayer>
                </a14:imgProps>
              </a:ext>
            </a:extLst>
          </a:blip>
          <a:srcRect l="40398" t="34826" r="37786" b="35218"/>
          <a:stretch/>
        </p:blipFill>
        <p:spPr>
          <a:xfrm>
            <a:off x="0" y="1913103"/>
            <a:ext cx="15117415" cy="8757016"/>
          </a:xfrm>
          <a:prstGeom prst="rect">
            <a:avLst/>
          </a:prstGeom>
        </p:spPr>
      </p:pic>
      <p:sp>
        <p:nvSpPr>
          <p:cNvPr id="23" name="Google Shape;171;p20">
            <a:extLst>
              <a:ext uri="{FF2B5EF4-FFF2-40B4-BE49-F238E27FC236}">
                <a16:creationId xmlns:a16="http://schemas.microsoft.com/office/drawing/2014/main" xmlns="" id="{DC377390-F62A-A6A1-808B-0A90FB36F5F2}"/>
              </a:ext>
            </a:extLst>
          </p:cNvPr>
          <p:cNvSpPr txBox="1"/>
          <p:nvPr/>
        </p:nvSpPr>
        <p:spPr>
          <a:xfrm>
            <a:off x="2567829" y="4781048"/>
            <a:ext cx="1928014"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a:t>
            </a:r>
          </a:p>
          <a:p>
            <a:pPr marL="0" lvl="0" indent="0" algn="l" rtl="0">
              <a:spcBef>
                <a:spcPts val="0"/>
              </a:spcBef>
              <a:spcAft>
                <a:spcPts val="0"/>
              </a:spcAft>
              <a:buNone/>
            </a:pPr>
            <a:r>
              <a:rPr lang="it-IT" sz="1000" b="1" dirty="0"/>
              <a:t>AMMO STORAGE</a:t>
            </a:r>
          </a:p>
          <a:p>
            <a:pPr marL="0" lvl="0" indent="0" algn="l" rtl="0">
              <a:spcBef>
                <a:spcPts val="0"/>
              </a:spcBef>
              <a:spcAft>
                <a:spcPts val="0"/>
              </a:spcAft>
              <a:buNone/>
            </a:pPr>
            <a:r>
              <a:rPr lang="it-IT" sz="1000" b="1" dirty="0"/>
              <a:t>N 67 58.744 E 033 01.522</a:t>
            </a:r>
            <a:br>
              <a:rPr lang="it-IT" sz="1000" b="1" dirty="0"/>
            </a:br>
            <a:r>
              <a:rPr lang="it-IT" sz="1000" b="1" dirty="0"/>
              <a:t>DPI MSL: 500FT</a:t>
            </a:r>
          </a:p>
          <a:p>
            <a:pPr marL="0" lvl="0" indent="0" algn="l" rtl="0">
              <a:spcBef>
                <a:spcPts val="0"/>
              </a:spcBef>
              <a:spcAft>
                <a:spcPts val="0"/>
              </a:spcAft>
              <a:buNone/>
            </a:pPr>
            <a:endParaRPr sz="1000" b="1" dirty="0"/>
          </a:p>
        </p:txBody>
      </p:sp>
      <p:sp>
        <p:nvSpPr>
          <p:cNvPr id="53" name="TextBox 52">
            <a:extLst>
              <a:ext uri="{FF2B5EF4-FFF2-40B4-BE49-F238E27FC236}">
                <a16:creationId xmlns:a16="http://schemas.microsoft.com/office/drawing/2014/main" xmlns="" id="{3A8F76DA-618D-166C-05B5-57F54ECDDD59}"/>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4/4 SPLIT 3</a:t>
            </a:r>
          </a:p>
        </p:txBody>
      </p:sp>
      <p:cxnSp>
        <p:nvCxnSpPr>
          <p:cNvPr id="68" name="Straight Connector 67">
            <a:extLst>
              <a:ext uri="{FF2B5EF4-FFF2-40B4-BE49-F238E27FC236}">
                <a16:creationId xmlns:a16="http://schemas.microsoft.com/office/drawing/2014/main" xmlns="" id="{664EEC1F-5AFF-8C96-998F-9BC97160EE3C}"/>
              </a:ext>
            </a:extLst>
          </p:cNvPr>
          <p:cNvCxnSpPr>
            <a:cxnSpLocks/>
            <a:stCxn id="23" idx="3"/>
            <a:endCxn id="69" idx="1"/>
          </p:cNvCxnSpPr>
          <p:nvPr/>
        </p:nvCxnSpPr>
        <p:spPr>
          <a:xfrm>
            <a:off x="4495843" y="5176788"/>
            <a:ext cx="2224471" cy="14975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xmlns="" id="{37AB6B5A-91D4-D85C-3D46-AFE04DBBF9B5}"/>
              </a:ext>
            </a:extLst>
          </p:cNvPr>
          <p:cNvSpPr/>
          <p:nvPr/>
        </p:nvSpPr>
        <p:spPr>
          <a:xfrm>
            <a:off x="6611289" y="648446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3" name="Google Shape;171;p20">
            <a:extLst>
              <a:ext uri="{FF2B5EF4-FFF2-40B4-BE49-F238E27FC236}">
                <a16:creationId xmlns:a16="http://schemas.microsoft.com/office/drawing/2014/main" xmlns="" id="{AC253DCE-6F1B-B183-C968-6E93EFC77E23}"/>
              </a:ext>
            </a:extLst>
          </p:cNvPr>
          <p:cNvSpPr txBox="1"/>
          <p:nvPr/>
        </p:nvSpPr>
        <p:spPr>
          <a:xfrm>
            <a:off x="4941208" y="3621560"/>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it-IT" sz="1000" b="1" dirty="0"/>
              <a:t>AMMO STORAGE</a:t>
            </a:r>
          </a:p>
          <a:p>
            <a:pPr marL="0" lvl="0" indent="0" algn="l" rtl="0">
              <a:spcBef>
                <a:spcPts val="0"/>
              </a:spcBef>
              <a:spcAft>
                <a:spcPts val="0"/>
              </a:spcAft>
              <a:buNone/>
            </a:pPr>
            <a:r>
              <a:rPr lang="it-IT" sz="1000" b="1" dirty="0"/>
              <a:t>N 67 58.787 E 033 01.565</a:t>
            </a:r>
            <a:br>
              <a:rPr lang="it-IT" sz="1000" b="1" dirty="0"/>
            </a:br>
            <a:r>
              <a:rPr lang="it-IT" sz="1000" b="1" dirty="0"/>
              <a:t>DPI MSL: 500FT</a:t>
            </a:r>
          </a:p>
          <a:p>
            <a:pPr marL="0" lvl="0" indent="0" algn="l" rtl="0">
              <a:spcBef>
                <a:spcPts val="0"/>
              </a:spcBef>
              <a:spcAft>
                <a:spcPts val="0"/>
              </a:spcAft>
              <a:buNone/>
            </a:pPr>
            <a:endParaRPr sz="1000" b="1" dirty="0"/>
          </a:p>
        </p:txBody>
      </p:sp>
      <p:sp>
        <p:nvSpPr>
          <p:cNvPr id="14" name="Isosceles Triangle 13">
            <a:extLst>
              <a:ext uri="{FF2B5EF4-FFF2-40B4-BE49-F238E27FC236}">
                <a16:creationId xmlns:a16="http://schemas.microsoft.com/office/drawing/2014/main" xmlns="" id="{5F734231-DC41-EFEF-DDAF-5581048E2478}"/>
              </a:ext>
            </a:extLst>
          </p:cNvPr>
          <p:cNvSpPr/>
          <p:nvPr/>
        </p:nvSpPr>
        <p:spPr>
          <a:xfrm>
            <a:off x="9103036" y="6578025"/>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5" name="Isosceles Triangle 14">
            <a:extLst>
              <a:ext uri="{FF2B5EF4-FFF2-40B4-BE49-F238E27FC236}">
                <a16:creationId xmlns:a16="http://schemas.microsoft.com/office/drawing/2014/main" xmlns="" id="{0DEB27EF-53DE-C4F5-76FE-C8153177AAE0}"/>
              </a:ext>
            </a:extLst>
          </p:cNvPr>
          <p:cNvSpPr/>
          <p:nvPr/>
        </p:nvSpPr>
        <p:spPr>
          <a:xfrm>
            <a:off x="9806767" y="723716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8" name="Straight Connector 17">
            <a:extLst>
              <a:ext uri="{FF2B5EF4-FFF2-40B4-BE49-F238E27FC236}">
                <a16:creationId xmlns:a16="http://schemas.microsoft.com/office/drawing/2014/main" xmlns="" id="{8BFB151F-43F7-786A-E734-B0BA87EA1EE2}"/>
              </a:ext>
            </a:extLst>
          </p:cNvPr>
          <p:cNvCxnSpPr>
            <a:cxnSpLocks/>
            <a:stCxn id="95" idx="2"/>
            <a:endCxn id="15" idx="0"/>
          </p:cNvCxnSpPr>
          <p:nvPr/>
        </p:nvCxnSpPr>
        <p:spPr>
          <a:xfrm flipH="1">
            <a:off x="10024816" y="4403655"/>
            <a:ext cx="478325" cy="28335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Google Shape;171;p20">
            <a:extLst>
              <a:ext uri="{FF2B5EF4-FFF2-40B4-BE49-F238E27FC236}">
                <a16:creationId xmlns:a16="http://schemas.microsoft.com/office/drawing/2014/main" xmlns="" id="{49F5998E-BFE0-0011-F030-22298A917D23}"/>
              </a:ext>
            </a:extLst>
          </p:cNvPr>
          <p:cNvSpPr txBox="1"/>
          <p:nvPr/>
        </p:nvSpPr>
        <p:spPr>
          <a:xfrm>
            <a:off x="7196295" y="3607925"/>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F</a:t>
            </a:r>
          </a:p>
          <a:p>
            <a:pPr marL="0" lvl="0" indent="0" algn="l" rtl="0">
              <a:spcBef>
                <a:spcPts val="0"/>
              </a:spcBef>
              <a:spcAft>
                <a:spcPts val="0"/>
              </a:spcAft>
              <a:buNone/>
            </a:pPr>
            <a:r>
              <a:rPr lang="it-IT" sz="1000" b="1" dirty="0"/>
              <a:t>AMMO STORAGE</a:t>
            </a:r>
          </a:p>
          <a:p>
            <a:pPr marL="0" lvl="0" indent="0" algn="l" rtl="0">
              <a:spcBef>
                <a:spcPts val="0"/>
              </a:spcBef>
              <a:spcAft>
                <a:spcPts val="0"/>
              </a:spcAft>
              <a:buNone/>
            </a:pPr>
            <a:r>
              <a:rPr lang="it-IT" sz="1000" b="1" dirty="0"/>
              <a:t>N 67 58.766 E 033 01.600</a:t>
            </a:r>
            <a:br>
              <a:rPr lang="it-IT" sz="1000" b="1" dirty="0"/>
            </a:br>
            <a:r>
              <a:rPr lang="it-IT" sz="1000" b="1" dirty="0"/>
              <a:t>DPI MSL: 500FT</a:t>
            </a:r>
          </a:p>
          <a:p>
            <a:pPr marL="0" lvl="0" indent="0" algn="l" rtl="0">
              <a:spcBef>
                <a:spcPts val="0"/>
              </a:spcBef>
              <a:spcAft>
                <a:spcPts val="0"/>
              </a:spcAft>
              <a:buNone/>
            </a:pPr>
            <a:endParaRPr sz="1000" b="1" dirty="0"/>
          </a:p>
        </p:txBody>
      </p:sp>
      <p:cxnSp>
        <p:nvCxnSpPr>
          <p:cNvPr id="24" name="Straight Connector 23">
            <a:extLst>
              <a:ext uri="{FF2B5EF4-FFF2-40B4-BE49-F238E27FC236}">
                <a16:creationId xmlns:a16="http://schemas.microsoft.com/office/drawing/2014/main" xmlns="" id="{9C9E5FFE-055B-4946-B4DE-18A86E06D7EB}"/>
              </a:ext>
            </a:extLst>
          </p:cNvPr>
          <p:cNvCxnSpPr>
            <a:cxnSpLocks/>
            <a:stCxn id="21" idx="2"/>
            <a:endCxn id="14" idx="1"/>
          </p:cNvCxnSpPr>
          <p:nvPr/>
        </p:nvCxnSpPr>
        <p:spPr>
          <a:xfrm>
            <a:off x="8160302" y="4407339"/>
            <a:ext cx="1051759" cy="2360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381A0286-1C39-3DB7-B896-F44267C59E87}"/>
              </a:ext>
            </a:extLst>
          </p:cNvPr>
          <p:cNvGrpSpPr/>
          <p:nvPr/>
        </p:nvGrpSpPr>
        <p:grpSpPr>
          <a:xfrm>
            <a:off x="0" y="0"/>
            <a:ext cx="15119350" cy="1980670"/>
            <a:chOff x="0" y="0"/>
            <a:chExt cx="15119350" cy="1980670"/>
          </a:xfrm>
        </p:grpSpPr>
        <p:sp>
          <p:nvSpPr>
            <p:cNvPr id="5" name="Rectangle 4">
              <a:extLst>
                <a:ext uri="{FF2B5EF4-FFF2-40B4-BE49-F238E27FC236}">
                  <a16:creationId xmlns:a16="http://schemas.microsoft.com/office/drawing/2014/main" xmlns="" id="{BA60E9F0-D951-EEF9-F3EC-691CE5F79341}"/>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7" name="TextBox 6">
              <a:extLst>
                <a:ext uri="{FF2B5EF4-FFF2-40B4-BE49-F238E27FC236}">
                  <a16:creationId xmlns:a16="http://schemas.microsoft.com/office/drawing/2014/main" xmlns="" id="{BFB48533-5982-6DBC-5E30-3A61D29CD85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8" name="Picture 3">
              <a:extLst>
                <a:ext uri="{FF2B5EF4-FFF2-40B4-BE49-F238E27FC236}">
                  <a16:creationId xmlns:a16="http://schemas.microsoft.com/office/drawing/2014/main" xmlns="" id="{3D921EDA-01F4-B9A7-3BE2-FF00DC717654}"/>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9" name="Group 8">
              <a:extLst>
                <a:ext uri="{FF2B5EF4-FFF2-40B4-BE49-F238E27FC236}">
                  <a16:creationId xmlns:a16="http://schemas.microsoft.com/office/drawing/2014/main" xmlns="" id="{6E92A407-32C3-6F32-F8BF-1F9A5343C40B}"/>
                </a:ext>
              </a:extLst>
            </p:cNvPr>
            <p:cNvGrpSpPr/>
            <p:nvPr/>
          </p:nvGrpSpPr>
          <p:grpSpPr>
            <a:xfrm>
              <a:off x="1" y="0"/>
              <a:ext cx="15119349" cy="1921524"/>
              <a:chOff x="1" y="-1616"/>
              <a:chExt cx="15119349" cy="1921524"/>
            </a:xfrm>
          </p:grpSpPr>
          <p:sp>
            <p:nvSpPr>
              <p:cNvPr id="22" name="Rectangle 21">
                <a:extLst>
                  <a:ext uri="{FF2B5EF4-FFF2-40B4-BE49-F238E27FC236}">
                    <a16:creationId xmlns:a16="http://schemas.microsoft.com/office/drawing/2014/main" xmlns="" id="{ED9FEC57-777A-A4D5-70BD-DF2B4C34EC3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xmlns="" id="{EB6851C5-3689-5531-66AA-87713A3FD917}"/>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xmlns="" id="{0D759A8C-1014-2503-6AA3-9DEF82597F5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xmlns="" id="{5D3AD40F-F398-D041-5983-9E86E55F69E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xmlns="" id="{92322D29-3E62-58A0-CFB5-035AA488A2C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xmlns="" id="{CAE4103B-0B8E-83C5-1CAE-3B4C7B6D74C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a:extLst>
                <a:ext uri="{FF2B5EF4-FFF2-40B4-BE49-F238E27FC236}">
                  <a16:creationId xmlns:a16="http://schemas.microsoft.com/office/drawing/2014/main" xmlns="" id="{BCD59523-4C15-7E32-032C-B775E215AD6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12" name="TextBox 11">
              <a:extLst>
                <a:ext uri="{FF2B5EF4-FFF2-40B4-BE49-F238E27FC236}">
                  <a16:creationId xmlns:a16="http://schemas.microsoft.com/office/drawing/2014/main" xmlns="" id="{C7861D92-8962-B04D-5705-6C0268381E25}"/>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16" name="TextBox 15">
              <a:extLst>
                <a:ext uri="{FF2B5EF4-FFF2-40B4-BE49-F238E27FC236}">
                  <a16:creationId xmlns:a16="http://schemas.microsoft.com/office/drawing/2014/main" xmlns="" id="{92C009C8-AA30-6FAC-8D9F-2A38E16031C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7" name="TextBox 16">
              <a:extLst>
                <a:ext uri="{FF2B5EF4-FFF2-40B4-BE49-F238E27FC236}">
                  <a16:creationId xmlns:a16="http://schemas.microsoft.com/office/drawing/2014/main" xmlns="" id="{2B710B71-B4AA-802D-2475-BB97C1631166}"/>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9" name="Picture 18" descr="D:\GIT PROJECTS\OPAT-background\Virtual Intelligence Service only logo.PNG">
              <a:extLst>
                <a:ext uri="{FF2B5EF4-FFF2-40B4-BE49-F238E27FC236}">
                  <a16:creationId xmlns:a16="http://schemas.microsoft.com/office/drawing/2014/main" xmlns="" id="{AEDCEC2F-13D5-ECCC-EA56-30B561B6EB8C}"/>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20" name="Rektangel 11">
              <a:extLst>
                <a:ext uri="{FF2B5EF4-FFF2-40B4-BE49-F238E27FC236}">
                  <a16:creationId xmlns:a16="http://schemas.microsoft.com/office/drawing/2014/main" xmlns="" id="{28390BDF-D401-9C39-256D-2309886A8A01}"/>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Connector 70">
            <a:extLst>
              <a:ext uri="{FF2B5EF4-FFF2-40B4-BE49-F238E27FC236}">
                <a16:creationId xmlns:a16="http://schemas.microsoft.com/office/drawing/2014/main" xmlns="" id="{468C4099-E74A-3F58-4428-87E94236D559}"/>
              </a:ext>
            </a:extLst>
          </p:cNvPr>
          <p:cNvCxnSpPr>
            <a:cxnSpLocks/>
            <a:stCxn id="13" idx="2"/>
            <a:endCxn id="75" idx="1"/>
          </p:cNvCxnSpPr>
          <p:nvPr/>
        </p:nvCxnSpPr>
        <p:spPr>
          <a:xfrm>
            <a:off x="5905215" y="4420974"/>
            <a:ext cx="2230631" cy="26262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Isosceles Triangle 74">
            <a:extLst>
              <a:ext uri="{FF2B5EF4-FFF2-40B4-BE49-F238E27FC236}">
                <a16:creationId xmlns:a16="http://schemas.microsoft.com/office/drawing/2014/main" xmlns="" id="{15AF33D1-C4D2-F986-16BD-35514AB8637C}"/>
              </a:ext>
            </a:extLst>
          </p:cNvPr>
          <p:cNvSpPr/>
          <p:nvPr/>
        </p:nvSpPr>
        <p:spPr>
          <a:xfrm>
            <a:off x="8026821" y="685733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95" name="Google Shape;171;p20">
            <a:extLst>
              <a:ext uri="{FF2B5EF4-FFF2-40B4-BE49-F238E27FC236}">
                <a16:creationId xmlns:a16="http://schemas.microsoft.com/office/drawing/2014/main" xmlns="" id="{D2B276F6-874F-890D-D459-32B50E21F0A9}"/>
              </a:ext>
            </a:extLst>
          </p:cNvPr>
          <p:cNvSpPr txBox="1"/>
          <p:nvPr/>
        </p:nvSpPr>
        <p:spPr>
          <a:xfrm>
            <a:off x="9539134" y="3604241"/>
            <a:ext cx="1928014" cy="79941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AMMO STORAGE</a:t>
            </a:r>
            <a:endParaRPr sz="1000" b="1" dirty="0"/>
          </a:p>
          <a:p>
            <a:pPr marL="0" lvl="0" indent="0" algn="l" rtl="0">
              <a:spcBef>
                <a:spcPts val="0"/>
              </a:spcBef>
              <a:spcAft>
                <a:spcPts val="0"/>
              </a:spcAft>
              <a:buNone/>
            </a:pPr>
            <a:r>
              <a:rPr lang="pt-BR" sz="1000" b="1" dirty="0"/>
              <a:t>N 67 58.774 E 033 01.682</a:t>
            </a:r>
            <a:br>
              <a:rPr lang="pt-BR" sz="1000" b="1" dirty="0"/>
            </a:br>
            <a:r>
              <a:rPr lang="fr" sz="1000" b="1" dirty="0"/>
              <a:t>DPI MSL: 500FT</a:t>
            </a:r>
            <a:endParaRPr sz="1000" b="1" dirty="0"/>
          </a:p>
          <a:p>
            <a:pPr marL="0" lvl="0" indent="0" algn="l" rtl="0">
              <a:spcBef>
                <a:spcPts val="0"/>
              </a:spcBef>
              <a:spcAft>
                <a:spcPts val="0"/>
              </a:spcAft>
              <a:buNone/>
            </a:pPr>
            <a:endParaRPr sz="1000" b="1" dirty="0"/>
          </a:p>
        </p:txBody>
      </p:sp>
      <p:sp>
        <p:nvSpPr>
          <p:cNvPr id="98" name="Freeform: Shape 97">
            <a:extLst>
              <a:ext uri="{FF2B5EF4-FFF2-40B4-BE49-F238E27FC236}">
                <a16:creationId xmlns:a16="http://schemas.microsoft.com/office/drawing/2014/main" xmlns="" id="{8A651E7C-8BB5-E5F7-0297-790060C1A606}"/>
              </a:ext>
            </a:extLst>
          </p:cNvPr>
          <p:cNvSpPr/>
          <p:nvPr/>
        </p:nvSpPr>
        <p:spPr>
          <a:xfrm>
            <a:off x="4042817" y="5979886"/>
            <a:ext cx="8186057" cy="2978848"/>
          </a:xfrm>
          <a:custGeom>
            <a:avLst/>
            <a:gdLst>
              <a:gd name="connsiteX0" fmla="*/ 0 w 7649029"/>
              <a:gd name="connsiteY0" fmla="*/ 1117600 h 2801257"/>
              <a:gd name="connsiteX1" fmla="*/ 0 w 7649029"/>
              <a:gd name="connsiteY1" fmla="*/ 1117600 h 2801257"/>
              <a:gd name="connsiteX2" fmla="*/ 3454400 w 7649029"/>
              <a:gd name="connsiteY2" fmla="*/ 0 h 2801257"/>
              <a:gd name="connsiteX3" fmla="*/ 7649029 w 7649029"/>
              <a:gd name="connsiteY3" fmla="*/ 1001485 h 2801257"/>
              <a:gd name="connsiteX4" fmla="*/ 3512457 w 7649029"/>
              <a:gd name="connsiteY4" fmla="*/ 2801257 h 2801257"/>
              <a:gd name="connsiteX5" fmla="*/ 0 w 7649029"/>
              <a:gd name="connsiteY5" fmla="*/ 1117600 h 280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9029" h="2801257">
                <a:moveTo>
                  <a:pt x="0" y="1117600"/>
                </a:moveTo>
                <a:lnTo>
                  <a:pt x="0" y="1117600"/>
                </a:lnTo>
                <a:lnTo>
                  <a:pt x="3454400" y="0"/>
                </a:lnTo>
                <a:lnTo>
                  <a:pt x="7649029" y="1001485"/>
                </a:lnTo>
                <a:lnTo>
                  <a:pt x="3512457" y="2801257"/>
                </a:lnTo>
                <a:lnTo>
                  <a:pt x="0" y="111760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9" name="Group 98">
            <a:extLst>
              <a:ext uri="{FF2B5EF4-FFF2-40B4-BE49-F238E27FC236}">
                <a16:creationId xmlns:a16="http://schemas.microsoft.com/office/drawing/2014/main" xmlns="" id="{DC5A7D68-8A08-C43F-DB7F-1F477F37BB03}"/>
              </a:ext>
            </a:extLst>
          </p:cNvPr>
          <p:cNvGrpSpPr/>
          <p:nvPr/>
        </p:nvGrpSpPr>
        <p:grpSpPr>
          <a:xfrm rot="5400000">
            <a:off x="14195180" y="2629410"/>
            <a:ext cx="559046" cy="692832"/>
            <a:chOff x="15526400" y="3343535"/>
            <a:chExt cx="1172983" cy="1324523"/>
          </a:xfrm>
        </p:grpSpPr>
        <p:sp>
          <p:nvSpPr>
            <p:cNvPr id="100" name="Freeform: Shape 99">
              <a:extLst>
                <a:ext uri="{FF2B5EF4-FFF2-40B4-BE49-F238E27FC236}">
                  <a16:creationId xmlns:a16="http://schemas.microsoft.com/office/drawing/2014/main" xmlns="" id="{5E0A5903-22C5-016C-19C5-C06B6BFA563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Google Shape;66;p14">
              <a:extLst>
                <a:ext uri="{FF2B5EF4-FFF2-40B4-BE49-F238E27FC236}">
                  <a16:creationId xmlns:a16="http://schemas.microsoft.com/office/drawing/2014/main" xmlns="" id="{DA81B9BD-7212-0A78-CB9E-3522F6D5E29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p14="http://schemas.microsoft.com/office/powerpoint/2010/main" xmlns="" val="3783178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xmlns="" val="585845017"/>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NORTH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RUNWAY CENTRE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RUNWAY SOUTH</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20238">
                <a:tc>
                  <a:txBody>
                    <a:bodyPr/>
                    <a:lstStyle/>
                    <a:p>
                      <a:pPr marL="0" lvl="0" indent="0" algn="ctr" rtl="0">
                        <a:spcBef>
                          <a:spcPts val="0"/>
                        </a:spcBef>
                        <a:spcAft>
                          <a:spcPts val="0"/>
                        </a:spcAft>
                        <a:buNone/>
                      </a:pPr>
                      <a:r>
                        <a:rPr lang="en-GB" dirty="0"/>
                        <a:t>D-L</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AMMO STORAGE BUNKER</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3</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r>
                        <a:rPr lang="en-GB" dirty="0"/>
                        <a:t>K-V</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REVETTED FUEL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3</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sp>
        <p:nvSpPr>
          <p:cNvPr id="21" name="TextBox 20">
            <a:extLst>
              <a:ext uri="{FF2B5EF4-FFF2-40B4-BE49-F238E27FC236}">
                <a16:creationId xmlns:a16="http://schemas.microsoft.com/office/drawing/2014/main" xmlns=""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cxnSp>
        <p:nvCxnSpPr>
          <p:cNvPr id="37" name="Straight Connector 36">
            <a:extLst>
              <a:ext uri="{FF2B5EF4-FFF2-40B4-BE49-F238E27FC236}">
                <a16:creationId xmlns:a16="http://schemas.microsoft.com/office/drawing/2014/main" xmlns="" id="{217DC71E-8825-C219-C6A5-0718E0363B14}"/>
              </a:ext>
            </a:extLst>
          </p:cNvPr>
          <p:cNvCxnSpPr>
            <a:cxnSpLocks/>
          </p:cNvCxnSpPr>
          <p:nvPr/>
        </p:nvCxnSpPr>
        <p:spPr>
          <a:xfrm>
            <a:off x="10190710" y="3068622"/>
            <a:ext cx="823704" cy="151837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xmlns="" id="{F9AD2089-F8A4-3602-A9C1-1E72B04179B4}"/>
              </a:ext>
            </a:extLst>
          </p:cNvPr>
          <p:cNvGrpSpPr/>
          <p:nvPr/>
        </p:nvGrpSpPr>
        <p:grpSpPr>
          <a:xfrm>
            <a:off x="0" y="0"/>
            <a:ext cx="15119350" cy="1980670"/>
            <a:chOff x="0" y="0"/>
            <a:chExt cx="15119350" cy="1980670"/>
          </a:xfrm>
        </p:grpSpPr>
        <p:sp>
          <p:nvSpPr>
            <p:cNvPr id="3" name="Rectangle 2">
              <a:extLst>
                <a:ext uri="{FF2B5EF4-FFF2-40B4-BE49-F238E27FC236}">
                  <a16:creationId xmlns:a16="http://schemas.microsoft.com/office/drawing/2014/main" xmlns="" id="{B9DF3928-7DDB-96FC-310F-C13DDBFDB156}"/>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a16="http://schemas.microsoft.com/office/drawing/2014/main" xmlns="" id="{18BFF3FD-8043-D5D0-5ABB-BE0090C1DA0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xmlns="" id="{F4C80F9C-BBED-C3E2-494F-EE44699E740D}"/>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xmlns="" id="{092A0B31-E176-CE9A-2B53-8EFCEF51AD67}"/>
                </a:ext>
              </a:extLst>
            </p:cNvPr>
            <p:cNvGrpSpPr/>
            <p:nvPr/>
          </p:nvGrpSpPr>
          <p:grpSpPr>
            <a:xfrm>
              <a:off x="1" y="0"/>
              <a:ext cx="15119349" cy="1921524"/>
              <a:chOff x="1" y="-1616"/>
              <a:chExt cx="15119349" cy="1921524"/>
            </a:xfrm>
          </p:grpSpPr>
          <p:sp>
            <p:nvSpPr>
              <p:cNvPr id="13" name="Rectangle 12">
                <a:extLst>
                  <a:ext uri="{FF2B5EF4-FFF2-40B4-BE49-F238E27FC236}">
                    <a16:creationId xmlns:a16="http://schemas.microsoft.com/office/drawing/2014/main" xmlns="" id="{6C261934-AC4B-7966-A73F-63A7B8AC7FB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2FC4E3A5-CAE1-2A60-6F25-D0D0C2A05341}"/>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F7B0E5DA-1E0D-4BD9-28C2-CCF5429B1D4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04DE3F8F-3167-4348-32FE-C09CADA114E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4E62AC8C-1300-65F3-1CCF-1C5765935C0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3B52FCDB-B691-1613-0CF3-FA349CE6922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xmlns="" id="{E709BFC3-A08C-1EE6-4EED-219C8DCDDD74}"/>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8" name="TextBox 7">
              <a:extLst>
                <a:ext uri="{FF2B5EF4-FFF2-40B4-BE49-F238E27FC236}">
                  <a16:creationId xmlns:a16="http://schemas.microsoft.com/office/drawing/2014/main" xmlns="" id="{2C1D6EAF-8FE6-85C0-8D23-5DEAED114B1D}"/>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9" name="TextBox 8">
              <a:extLst>
                <a:ext uri="{FF2B5EF4-FFF2-40B4-BE49-F238E27FC236}">
                  <a16:creationId xmlns:a16="http://schemas.microsoft.com/office/drawing/2014/main" xmlns="" id="{50FFB6C8-C664-6F8A-EF1C-8205B140972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xmlns="" id="{8BC14A86-F70D-895C-5FC2-B4282F691541}"/>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11" name="Picture 10" descr="D:\GIT PROJECTS\OPAT-background\Virtual Intelligence Service only logo.PNG">
              <a:extLst>
                <a:ext uri="{FF2B5EF4-FFF2-40B4-BE49-F238E27FC236}">
                  <a16:creationId xmlns:a16="http://schemas.microsoft.com/office/drawing/2014/main" xmlns="" id="{E1875DB4-44D0-FAC2-52A4-532A0C92E35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a16="http://schemas.microsoft.com/office/drawing/2014/main" xmlns="" id="{1CB21A4B-AA0E-63AD-837D-DD6E1E3691FC}"/>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6" name="Picture 5">
            <a:extLst>
              <a:ext uri="{FF2B5EF4-FFF2-40B4-BE49-F238E27FC236}">
                <a16:creationId xmlns:a16="http://schemas.microsoft.com/office/drawing/2014/main" xmlns="" id="{874001CB-9269-92D6-668E-8E246C170E10}"/>
              </a:ext>
            </a:extLst>
          </p:cNvPr>
          <p:cNvPicPr>
            <a:picLocks noChangeAspect="1"/>
          </p:cNvPicPr>
          <p:nvPr/>
        </p:nvPicPr>
        <p:blipFill>
          <a:blip r:embed="rId3"/>
          <a:srcRect l="24208" t="12647" r="18411" b="8312"/>
          <a:stretch/>
        </p:blipFill>
        <p:spPr>
          <a:xfrm>
            <a:off x="-1935" y="1905735"/>
            <a:ext cx="15119350" cy="8786078"/>
          </a:xfrm>
          <a:prstGeom prst="rect">
            <a:avLst/>
          </a:prstGeom>
        </p:spPr>
      </p:pic>
      <p:sp>
        <p:nvSpPr>
          <p:cNvPr id="7" name="Freeform: Shape 6">
            <a:extLst>
              <a:ext uri="{FF2B5EF4-FFF2-40B4-BE49-F238E27FC236}">
                <a16:creationId xmlns:a16="http://schemas.microsoft.com/office/drawing/2014/main" xmlns="" id="{8189EA2C-CA47-0353-21D2-53A195BD30A5}"/>
              </a:ext>
            </a:extLst>
          </p:cNvPr>
          <p:cNvSpPr/>
          <p:nvPr/>
        </p:nvSpPr>
        <p:spPr>
          <a:xfrm>
            <a:off x="217714" y="2351314"/>
            <a:ext cx="13469257" cy="7605486"/>
          </a:xfrm>
          <a:custGeom>
            <a:avLst/>
            <a:gdLst>
              <a:gd name="connsiteX0" fmla="*/ 72572 w 13469257"/>
              <a:gd name="connsiteY0" fmla="*/ 1828800 h 7605486"/>
              <a:gd name="connsiteX1" fmla="*/ 0 w 13469257"/>
              <a:gd name="connsiteY1" fmla="*/ 3497943 h 7605486"/>
              <a:gd name="connsiteX2" fmla="*/ 5892800 w 13469257"/>
              <a:gd name="connsiteY2" fmla="*/ 7605486 h 7605486"/>
              <a:gd name="connsiteX3" fmla="*/ 7721600 w 13469257"/>
              <a:gd name="connsiteY3" fmla="*/ 4673600 h 7605486"/>
              <a:gd name="connsiteX4" fmla="*/ 13469257 w 13469257"/>
              <a:gd name="connsiteY4" fmla="*/ 4093029 h 7605486"/>
              <a:gd name="connsiteX5" fmla="*/ 13396686 w 13469257"/>
              <a:gd name="connsiteY5" fmla="*/ 2119086 h 7605486"/>
              <a:gd name="connsiteX6" fmla="*/ 13149943 w 13469257"/>
              <a:gd name="connsiteY6" fmla="*/ 2061029 h 7605486"/>
              <a:gd name="connsiteX7" fmla="*/ 4513943 w 13469257"/>
              <a:gd name="connsiteY7" fmla="*/ 0 h 7605486"/>
              <a:gd name="connsiteX8" fmla="*/ 72572 w 13469257"/>
              <a:gd name="connsiteY8" fmla="*/ 1828800 h 760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69257" h="7605486">
                <a:moveTo>
                  <a:pt x="72572" y="1828800"/>
                </a:moveTo>
                <a:lnTo>
                  <a:pt x="0" y="3497943"/>
                </a:lnTo>
                <a:lnTo>
                  <a:pt x="5892800" y="7605486"/>
                </a:lnTo>
                <a:lnTo>
                  <a:pt x="7721600" y="4673600"/>
                </a:lnTo>
                <a:lnTo>
                  <a:pt x="13469257" y="4093029"/>
                </a:lnTo>
                <a:lnTo>
                  <a:pt x="13396686" y="2119086"/>
                </a:lnTo>
                <a:lnTo>
                  <a:pt x="13149943" y="2061029"/>
                </a:lnTo>
                <a:lnTo>
                  <a:pt x="4513943" y="0"/>
                </a:lnTo>
                <a:lnTo>
                  <a:pt x="72572" y="1828800"/>
                </a:lnTo>
                <a:close/>
              </a:path>
            </a:pathLst>
          </a:cu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5" name="Google Shape;195;p22"/>
          <p:cNvGrpSpPr/>
          <p:nvPr/>
        </p:nvGrpSpPr>
        <p:grpSpPr>
          <a:xfrm>
            <a:off x="5956570" y="2100652"/>
            <a:ext cx="2642503" cy="784123"/>
            <a:chOff x="5411120" y="7260079"/>
            <a:chExt cx="2642503" cy="784123"/>
          </a:xfrm>
        </p:grpSpPr>
        <p:sp>
          <p:nvSpPr>
            <p:cNvPr id="196" name="Google Shape;196;p22"/>
            <p:cNvSpPr txBox="1"/>
            <p:nvPr/>
          </p:nvSpPr>
          <p:spPr>
            <a:xfrm>
              <a:off x="6253604" y="7548189"/>
              <a:ext cx="1800019"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INDUSTRIAL UNITS</a:t>
              </a:r>
              <a:endParaRPr sz="1000" b="1" dirty="0"/>
            </a:p>
            <a:p>
              <a:pPr marL="0" lvl="0" indent="0" algn="l" rtl="0">
                <a:spcBef>
                  <a:spcPts val="0"/>
                </a:spcBef>
                <a:spcAft>
                  <a:spcPts val="0"/>
                </a:spcAft>
                <a:buNone/>
              </a:pPr>
              <a:r>
                <a:rPr lang="fr" sz="1000" b="1" dirty="0"/>
                <a:t>1000+FT W FROM DPI-V</a:t>
              </a:r>
              <a:endParaRPr sz="1000" b="1" dirty="0"/>
            </a:p>
          </p:txBody>
        </p:sp>
        <p:cxnSp>
          <p:nvCxnSpPr>
            <p:cNvPr id="197" name="Google Shape;197;p22"/>
            <p:cNvCxnSpPr>
              <a:cxnSpLocks/>
              <a:stCxn id="196" idx="0"/>
            </p:cNvCxnSpPr>
            <p:nvPr/>
          </p:nvCxnSpPr>
          <p:spPr>
            <a:xfrm flipH="1" flipV="1">
              <a:off x="5411120" y="7260079"/>
              <a:ext cx="1742494" cy="288110"/>
            </a:xfrm>
            <a:prstGeom prst="straightConnector1">
              <a:avLst/>
            </a:prstGeom>
            <a:noFill/>
            <a:ln w="19050" cap="flat" cmpd="sng">
              <a:solidFill>
                <a:schemeClr val="bg1"/>
              </a:solidFill>
              <a:prstDash val="solid"/>
              <a:round/>
              <a:headEnd type="none" w="med" len="med"/>
              <a:tailEnd type="none" w="med" len="med"/>
            </a:ln>
          </p:spPr>
        </p:cxnSp>
      </p:grpSp>
      <p:grpSp>
        <p:nvGrpSpPr>
          <p:cNvPr id="199" name="Google Shape;199;p22"/>
          <p:cNvGrpSpPr/>
          <p:nvPr/>
        </p:nvGrpSpPr>
        <p:grpSpPr>
          <a:xfrm>
            <a:off x="5563686" y="3394530"/>
            <a:ext cx="1994052" cy="914456"/>
            <a:chOff x="12210830" y="1020907"/>
            <a:chExt cx="2226281" cy="914456"/>
          </a:xfrm>
        </p:grpSpPr>
        <p:sp>
          <p:nvSpPr>
            <p:cNvPr id="200" name="Google Shape;200;p22"/>
            <p:cNvSpPr txBox="1"/>
            <p:nvPr/>
          </p:nvSpPr>
          <p:spPr>
            <a:xfrm>
              <a:off x="12703549" y="1649568"/>
              <a:ext cx="1733562" cy="28579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984ft/300m</a:t>
              </a:r>
              <a:endParaRPr sz="1000" b="1" dirty="0"/>
            </a:p>
          </p:txBody>
        </p:sp>
        <p:cxnSp>
          <p:nvCxnSpPr>
            <p:cNvPr id="203" name="Google Shape;203;p22"/>
            <p:cNvCxnSpPr>
              <a:cxnSpLocks/>
              <a:stCxn id="200" idx="0"/>
            </p:cNvCxnSpPr>
            <p:nvPr/>
          </p:nvCxnSpPr>
          <p:spPr>
            <a:xfrm flipH="1" flipV="1">
              <a:off x="12210830" y="1020907"/>
              <a:ext cx="1359500" cy="628661"/>
            </a:xfrm>
            <a:prstGeom prst="straightConnector1">
              <a:avLst/>
            </a:prstGeom>
            <a:noFill/>
            <a:ln w="19050" cap="flat" cmpd="sng">
              <a:solidFill>
                <a:schemeClr val="bg1"/>
              </a:solidFill>
              <a:prstDash val="solid"/>
              <a:round/>
              <a:headEnd type="none" w="med" len="med"/>
              <a:tailEnd type="none" w="med" len="med"/>
            </a:ln>
          </p:spPr>
        </p:cxn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1: No restrictions</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a16="http://schemas.microsoft.com/office/drawing/2014/main" xmlns=""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sp>
        <p:nvSpPr>
          <p:cNvPr id="138" name="Oval 137">
            <a:extLst>
              <a:ext uri="{FF2B5EF4-FFF2-40B4-BE49-F238E27FC236}">
                <a16:creationId xmlns:a16="http://schemas.microsoft.com/office/drawing/2014/main" xmlns="" id="{D60E1540-9686-0A11-113F-7DB0806AED13}"/>
              </a:ext>
            </a:extLst>
          </p:cNvPr>
          <p:cNvSpPr/>
          <p:nvPr/>
        </p:nvSpPr>
        <p:spPr>
          <a:xfrm>
            <a:off x="3828227" y="2131844"/>
            <a:ext cx="1800020" cy="18594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xmlns="" id="{B51A92D9-B342-3028-BFA0-E791EFBC411F}"/>
              </a:ext>
            </a:extLst>
          </p:cNvPr>
          <p:cNvGrpSpPr/>
          <p:nvPr/>
        </p:nvGrpSpPr>
        <p:grpSpPr>
          <a:xfrm rot="5400000">
            <a:off x="14195180" y="2629410"/>
            <a:ext cx="559046" cy="692832"/>
            <a:chOff x="15526400" y="3343535"/>
            <a:chExt cx="1172983" cy="1324523"/>
          </a:xfrm>
        </p:grpSpPr>
        <p:sp>
          <p:nvSpPr>
            <p:cNvPr id="3" name="Freeform: Shape 2">
              <a:extLst>
                <a:ext uri="{FF2B5EF4-FFF2-40B4-BE49-F238E27FC236}">
                  <a16:creationId xmlns:a16="http://schemas.microsoft.com/office/drawing/2014/main" xmlns="" id="{0413BAE0-0D16-898C-F48C-8FFFF0C75B5A}"/>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xmlns="" id="{8DBFD879-B81C-1775-861B-3B9C1E9E58C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aphicFrame>
        <p:nvGraphicFramePr>
          <p:cNvPr id="5" name="Tabell 35">
            <a:extLst>
              <a:ext uri="{FF2B5EF4-FFF2-40B4-BE49-F238E27FC236}">
                <a16:creationId xmlns:a16="http://schemas.microsoft.com/office/drawing/2014/main" xmlns="" id="{DEE3FD1E-854C-B663-FFE0-E15815B99DD4}"/>
              </a:ext>
            </a:extLst>
          </p:cNvPr>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grpSp>
        <p:nvGrpSpPr>
          <p:cNvPr id="11" name="Group 10">
            <a:extLst>
              <a:ext uri="{FF2B5EF4-FFF2-40B4-BE49-F238E27FC236}">
                <a16:creationId xmlns:a16="http://schemas.microsoft.com/office/drawing/2014/main" xmlns="" id="{86EF4446-3AB0-83A1-4EEB-3F5CCD67F65C}"/>
              </a:ext>
            </a:extLst>
          </p:cNvPr>
          <p:cNvGrpSpPr/>
          <p:nvPr/>
        </p:nvGrpSpPr>
        <p:grpSpPr>
          <a:xfrm>
            <a:off x="0" y="0"/>
            <a:ext cx="15119350" cy="1980670"/>
            <a:chOff x="0" y="0"/>
            <a:chExt cx="15119350" cy="1980670"/>
          </a:xfrm>
        </p:grpSpPr>
        <p:sp>
          <p:nvSpPr>
            <p:cNvPr id="12" name="Rectangle 11">
              <a:extLst>
                <a:ext uri="{FF2B5EF4-FFF2-40B4-BE49-F238E27FC236}">
                  <a16:creationId xmlns:a16="http://schemas.microsoft.com/office/drawing/2014/main" xmlns="" id="{7A1F1C37-B7C0-83FE-00FC-B766CA940556}"/>
                </a:ext>
              </a:extLst>
            </p:cNvPr>
            <p:cNvSpPr/>
            <p:nvPr/>
          </p:nvSpPr>
          <p:spPr>
            <a:xfrm>
              <a:off x="0" y="1616"/>
              <a:ext cx="15119350" cy="1919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13" name="TextBox 12">
              <a:extLst>
                <a:ext uri="{FF2B5EF4-FFF2-40B4-BE49-F238E27FC236}">
                  <a16:creationId xmlns:a16="http://schemas.microsoft.com/office/drawing/2014/main" xmlns="" id="{B299777E-4E37-7776-123D-C3FE7916C0E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4" name="Picture 3">
              <a:extLst>
                <a:ext uri="{FF2B5EF4-FFF2-40B4-BE49-F238E27FC236}">
                  <a16:creationId xmlns:a16="http://schemas.microsoft.com/office/drawing/2014/main" xmlns="" id="{7D52AF50-2A0E-9679-F84B-9407D1D03123}"/>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5" name="Group 14">
              <a:extLst>
                <a:ext uri="{FF2B5EF4-FFF2-40B4-BE49-F238E27FC236}">
                  <a16:creationId xmlns:a16="http://schemas.microsoft.com/office/drawing/2014/main" xmlns="" id="{BE0C7B39-867C-6BA6-742E-05C6A919E50C}"/>
                </a:ext>
              </a:extLst>
            </p:cNvPr>
            <p:cNvGrpSpPr/>
            <p:nvPr/>
          </p:nvGrpSpPr>
          <p:grpSpPr>
            <a:xfrm>
              <a:off x="1" y="0"/>
              <a:ext cx="15119349" cy="1921524"/>
              <a:chOff x="1" y="-1616"/>
              <a:chExt cx="15119349" cy="1921524"/>
            </a:xfrm>
          </p:grpSpPr>
          <p:sp>
            <p:nvSpPr>
              <p:cNvPr id="49" name="Rectangle 48">
                <a:extLst>
                  <a:ext uri="{FF2B5EF4-FFF2-40B4-BE49-F238E27FC236}">
                    <a16:creationId xmlns:a16="http://schemas.microsoft.com/office/drawing/2014/main" xmlns="" id="{D2AEF7F1-DAFB-8C7B-2CD7-785BF381A5E3}"/>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xmlns="" id="{9642C39F-3DF9-D79F-0450-39E25165155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xmlns="" id="{83706A03-6042-2575-4BB0-32EE8D526C9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xmlns="" id="{F3E76209-7726-D010-752B-1C57EB3F6A6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xmlns="" id="{8CAC12A3-5A48-F77E-D24E-9AC0CBC3CD27}"/>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xmlns="" id="{3DA7A0FB-9F6E-8427-EA44-D5490CA3768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xmlns="" id="{9F2E07C9-13A4-BCD5-B595-3331A04C77D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Monchegorsk</a:t>
              </a:r>
              <a:r>
                <a:rPr lang="en-GB" sz="2000" b="1" dirty="0"/>
                <a:t> Airbase, SRN</a:t>
              </a:r>
            </a:p>
          </p:txBody>
        </p:sp>
        <p:sp>
          <p:nvSpPr>
            <p:cNvPr id="17" name="TextBox 16">
              <a:extLst>
                <a:ext uri="{FF2B5EF4-FFF2-40B4-BE49-F238E27FC236}">
                  <a16:creationId xmlns:a16="http://schemas.microsoft.com/office/drawing/2014/main" xmlns="" id="{8A3A8948-D3FF-DBE5-B33B-026E89F1CE25}"/>
                </a:ext>
              </a:extLst>
            </p:cNvPr>
            <p:cNvSpPr txBox="1"/>
            <p:nvPr/>
          </p:nvSpPr>
          <p:spPr>
            <a:xfrm>
              <a:off x="2429057" y="945322"/>
              <a:ext cx="36423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SRNTGT005  CATCODE: 3</a:t>
              </a:r>
            </a:p>
            <a:p>
              <a:pPr marL="0" lvl="0" indent="0" algn="l" rtl="0">
                <a:spcBef>
                  <a:spcPts val="0"/>
                </a:spcBef>
                <a:spcAft>
                  <a:spcPts val="0"/>
                </a:spcAft>
                <a:buNone/>
              </a:pPr>
              <a:r>
                <a:rPr lang="en-GB" sz="1500" b="1" dirty="0"/>
                <a:t>MIDB GEO: </a:t>
              </a:r>
              <a:r>
                <a:rPr lang="pt-BR" sz="1500" b="1" dirty="0"/>
                <a:t>N 67 59.343 E 033 01.120</a:t>
              </a:r>
            </a:p>
            <a:p>
              <a:pPr marL="0" lvl="0" indent="0" algn="l" rtl="0">
                <a:spcBef>
                  <a:spcPts val="0"/>
                </a:spcBef>
                <a:spcAft>
                  <a:spcPts val="0"/>
                </a:spcAft>
                <a:buNone/>
              </a:pPr>
              <a:r>
                <a:rPr lang="en-GB" sz="1500" b="1" dirty="0"/>
                <a:t>ICOD: 2011-AUG-10 DOI:2011-AUG-10</a:t>
              </a:r>
            </a:p>
          </p:txBody>
        </p:sp>
        <p:sp>
          <p:nvSpPr>
            <p:cNvPr id="18" name="TextBox 17">
              <a:extLst>
                <a:ext uri="{FF2B5EF4-FFF2-40B4-BE49-F238E27FC236}">
                  <a16:creationId xmlns:a16="http://schemas.microsoft.com/office/drawing/2014/main" xmlns="" id="{1C939C56-06CF-F957-16DC-787C6CC238E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9" name="TextBox 18">
              <a:extLst>
                <a:ext uri="{FF2B5EF4-FFF2-40B4-BE49-F238E27FC236}">
                  <a16:creationId xmlns:a16="http://schemas.microsoft.com/office/drawing/2014/main" xmlns="" id="{A53DE728-F73D-FF03-CDF0-2F4F96885C32}"/>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2061-AUG-10</a:t>
              </a:r>
            </a:p>
          </p:txBody>
        </p:sp>
        <p:pic>
          <p:nvPicPr>
            <p:cNvPr id="20" name="Picture 19" descr="D:\GIT PROJECTS\OPAT-background\Virtual Intelligence Service only logo.PNG">
              <a:extLst>
                <a:ext uri="{FF2B5EF4-FFF2-40B4-BE49-F238E27FC236}">
                  <a16:creationId xmlns:a16="http://schemas.microsoft.com/office/drawing/2014/main" xmlns="" id="{5E28471F-69A9-090B-128A-CEED967EF769}"/>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22" name="Rektangel 11">
              <a:extLst>
                <a:ext uri="{FF2B5EF4-FFF2-40B4-BE49-F238E27FC236}">
                  <a16:creationId xmlns:a16="http://schemas.microsoft.com/office/drawing/2014/main" xmlns="" id="{D1F9B983-6C4A-7004-8D22-24E0C45A7A46}"/>
                </a:ext>
              </a:extLst>
            </p:cNvPr>
            <p:cNvSpPr/>
            <p:nvPr/>
          </p:nvSpPr>
          <p:spPr>
            <a:xfrm>
              <a:off x="10224044" y="114058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TotalTime>
  <Words>2153</Words>
  <Application>Microsoft Office PowerPoint</Application>
  <PresentationFormat>Egendefinert</PresentationFormat>
  <Paragraphs>480</Paragraphs>
  <Slides>17</Slides>
  <Notes>17</Notes>
  <HiddenSlides>7</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17</vt:i4>
      </vt:variant>
    </vt:vector>
  </HeadingPairs>
  <TitlesOfParts>
    <vt:vector size="21" baseType="lpstr">
      <vt:lpstr>Arial</vt:lpstr>
      <vt:lpstr>Calibri</vt:lpstr>
      <vt:lpstr>Times New Roman</vt:lpstr>
      <vt:lpstr>Simple Light</vt:lpstr>
      <vt:lpstr>TARGET FOLDER  SRNTGT005   Monchegorsk Airbase, SRN</vt:lpstr>
      <vt:lpstr>Lysbilde 2</vt:lpstr>
      <vt:lpstr>Lysbilde 3</vt:lpstr>
      <vt:lpstr>Lysbilde 4</vt:lpstr>
      <vt:lpstr>Lysbilde 5</vt:lpstr>
      <vt:lpstr>Lysbilde 6</vt:lpstr>
      <vt:lpstr>Lysbilde 7</vt:lpstr>
      <vt:lpstr>Lysbilde 8</vt:lpstr>
      <vt:lpstr>Lysbilde 9</vt:lpstr>
      <vt:lpstr>Lysbilde 10</vt:lpstr>
      <vt:lpstr>Lysbilde 11</vt:lpstr>
      <vt:lpstr>Lysbilde 12</vt:lpstr>
      <vt:lpstr>Lysbilde 13</vt:lpstr>
      <vt:lpstr>Lysbilde 14</vt:lpstr>
      <vt:lpstr>Lysbilde 15</vt:lpstr>
      <vt:lpstr>Lysbilde 16</vt:lpstr>
      <vt:lpstr>Lysbilde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SRNTGT005 Monchegosk</dc:title>
  <dc:creator>132nd Virtual Wing;VID;VIS</dc:creator>
  <cp:lastModifiedBy>Frode Nakken</cp:lastModifiedBy>
  <cp:revision>17</cp:revision>
  <dcterms:modified xsi:type="dcterms:W3CDTF">2025-02-23T09:14:07Z</dcterms:modified>
</cp:coreProperties>
</file>